
<file path=[Content_Types].xml><?xml version="1.0" encoding="utf-8"?>
<Types xmlns="http://schemas.openxmlformats.org/package/2006/content-types">
  <Default Extension="fntdata" ContentType="application/x-fontdata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1"/>
    <p:sldMasterId id="2147483660" r:id="rId2"/>
  </p:sldMasterIdLst>
  <p:notesMasterIdLst>
    <p:notesMasterId r:id="rId20"/>
  </p:notesMasterIdLst>
  <p:sldIdLst>
    <p:sldId id="257" r:id="rId3"/>
    <p:sldId id="258" r:id="rId4"/>
    <p:sldId id="259" r:id="rId5"/>
    <p:sldId id="260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77" r:id="rId17"/>
    <p:sldId id="278" r:id="rId18"/>
    <p:sldId id="279" r:id="rId19"/>
  </p:sldIdLst>
  <p:sldSz cx="9144000" cy="5143500" type="screen16x9"/>
  <p:notesSz cx="6858000" cy="9144000"/>
  <p:embeddedFontLst>
    <p:embeddedFont>
      <p:font typeface="Bebas Neue" panose="020B0606020202050201" pitchFamily="34" charset="0"/>
      <p:regular r:id="rId21"/>
    </p:embeddedFont>
    <p:embeddedFont>
      <p:font typeface="Roboto" panose="02000000000000000000" pitchFamily="2" charset="0"/>
      <p:regular r:id="rId22"/>
      <p:bold r:id="rId23"/>
      <p:italic r:id="rId24"/>
      <p:boldItalic r:id="rId25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pos="5440">
          <p15:clr>
            <a:srgbClr val="747775"/>
          </p15:clr>
        </p15:guide>
        <p15:guide id="2" orient="horz" pos="554">
          <p15:clr>
            <a:srgbClr val="747775"/>
          </p15:clr>
        </p15:guide>
        <p15:guide id="3" orient="horz" pos="917">
          <p15:clr>
            <a:srgbClr val="747775"/>
          </p15:clr>
        </p15:guide>
        <p15:guide id="4" pos="340">
          <p15:clr>
            <a:srgbClr val="A4A3A4"/>
          </p15:clr>
        </p15:guide>
        <p15:guide id="5" orient="horz" pos="2867">
          <p15:clr>
            <a:srgbClr val="A4A3A4"/>
          </p15:clr>
        </p15:guide>
      </p15:sldGuideLst>
    </p:ext>
    <p:ext uri="GoogleSlidesCustomDataVersion2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36" roundtripDataSignature="AMtx7mijHA9Y54w2kJvfXyuNUr6sHREVVQ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5290" autoAdjust="0"/>
    <p:restoredTop sz="94660"/>
  </p:normalViewPr>
  <p:slideViewPr>
    <p:cSldViewPr snapToGrid="0">
      <p:cViewPr varScale="1">
        <p:scale>
          <a:sx n="79" d="100"/>
          <a:sy n="79" d="100"/>
        </p:scale>
        <p:origin x="96" y="720"/>
      </p:cViewPr>
      <p:guideLst>
        <p:guide pos="5440"/>
        <p:guide orient="horz" pos="554"/>
        <p:guide orient="horz" pos="917"/>
        <p:guide pos="340"/>
        <p:guide orient="horz" pos="286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9" Type="http://schemas.openxmlformats.org/officeDocument/2006/relationships/theme" Target="theme/theme1.xml"/><Relationship Id="rId3" Type="http://schemas.openxmlformats.org/officeDocument/2006/relationships/slide" Target="slides/slide1.xml"/><Relationship Id="rId21" Type="http://schemas.openxmlformats.org/officeDocument/2006/relationships/font" Target="fonts/font1.fntdata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font" Target="fonts/font5.fntdata"/><Relationship Id="rId38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font" Target="fonts/font4.fntdata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font" Target="fonts/font3.fntdata"/><Relationship Id="rId36" Type="http://customschemas.google.com/relationships/presentationmetadata" Target="metadata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font" Target="fonts/font2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g344d9d5a90c_0_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30" name="Google Shape;130;g344d9d5a90c_0_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9" name="Google Shape;489;p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90" name="Google Shape;490;p1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" name="Google Shape;501;p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02" name="Google Shape;502;p1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9" name="Google Shape;519;p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20" name="Google Shape;520;p1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8" name="Google Shape;528;p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29" name="Google Shape;529;p1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8" name="Google Shape;568;p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69" name="Google Shape;569;p1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4" name="Google Shape;644;p2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45" name="Google Shape;645;p2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1" name="Google Shape;691;g3713844d881_0_7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92" name="Google Shape;692;g3713844d881_0_7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5" name="Google Shape;705;g344d9d5a90c_0_55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706" name="Google Shape;706;g344d9d5a90c_0_55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Google Shape;142;g344d9d5a90c_0_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43" name="Google Shape;143;g344d9d5a90c_0_1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Google Shape;165;g344d9d5a90c_0_4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66" name="Google Shape;166;g344d9d5a90c_0_4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Google Shape;175;g344d9d5a90c_0_10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76" name="Google Shape;176;g344d9d5a90c_0_10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" name="Google Shape;250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51" name="Google Shape;251;p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9" name="Google Shape;339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40" name="Google Shape;340;p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8" name="Google Shape;428;p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29" name="Google Shape;429;p1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7" name="Google Shape;437;p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38" name="Google Shape;438;p1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6" name="Google Shape;446;p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47" name="Google Shape;447;p1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6"/>
          <p:cNvSpPr/>
          <p:nvPr/>
        </p:nvSpPr>
        <p:spPr>
          <a:xfrm flipH="1">
            <a:off x="8246400" y="4245925"/>
            <a:ext cx="897600" cy="897600"/>
          </a:xfrm>
          <a:prstGeom prst="rtTriangle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" name="Google Shape;11;p26"/>
          <p:cNvSpPr/>
          <p:nvPr/>
        </p:nvSpPr>
        <p:spPr>
          <a:xfrm flipH="1">
            <a:off x="8246400" y="4245875"/>
            <a:ext cx="897600" cy="897600"/>
          </a:xfrm>
          <a:prstGeom prst="round1Rect">
            <a:avLst>
              <a:gd name="adj" fmla="val 16667"/>
            </a:avLst>
          </a:prstGeom>
          <a:solidFill>
            <a:schemeClr val="lt1">
              <a:alpha val="6745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" name="Google Shape;12;p26"/>
          <p:cNvSpPr txBox="1">
            <a:spLocks noGrp="1"/>
          </p:cNvSpPr>
          <p:nvPr>
            <p:ph type="ctrTitle"/>
          </p:nvPr>
        </p:nvSpPr>
        <p:spPr>
          <a:xfrm>
            <a:off x="390525" y="1819275"/>
            <a:ext cx="8222100" cy="93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13" name="Google Shape;13;p26"/>
          <p:cNvSpPr txBox="1">
            <a:spLocks noGrp="1"/>
          </p:cNvSpPr>
          <p:nvPr>
            <p:ph type="subTitle" idx="1"/>
          </p:nvPr>
        </p:nvSpPr>
        <p:spPr>
          <a:xfrm>
            <a:off x="390525" y="2789130"/>
            <a:ext cx="8222100" cy="432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4" name="Google Shape;14;p26"/>
          <p:cNvSpPr txBox="1">
            <a:spLocks noGrp="1"/>
          </p:cNvSpPr>
          <p:nvPr>
            <p:ph type="sldNum" idx="12"/>
          </p:nvPr>
        </p:nvSpPr>
        <p:spPr>
          <a:xfrm>
            <a:off x="8523541" y="4695623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37"/>
          <p:cNvSpPr txBox="1"/>
          <p:nvPr/>
        </p:nvSpPr>
        <p:spPr>
          <a:xfrm rot="10800000" flipH="1">
            <a:off x="0" y="0"/>
            <a:ext cx="9144000" cy="46959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6" name="Google Shape;56;p37"/>
          <p:cNvSpPr/>
          <p:nvPr/>
        </p:nvSpPr>
        <p:spPr>
          <a:xfrm rot="10800000" flipH="1">
            <a:off x="0" y="4622725"/>
            <a:ext cx="9144000" cy="74100"/>
          </a:xfrm>
          <a:prstGeom prst="rect">
            <a:avLst/>
          </a:prstGeom>
          <a:gradFill>
            <a:gsLst>
              <a:gs pos="0">
                <a:srgbClr val="F9F9F9"/>
              </a:gs>
              <a:gs pos="36000">
                <a:srgbClr val="F9F9F9"/>
              </a:gs>
              <a:gs pos="80000">
                <a:srgbClr val="DEDEDE"/>
              </a:gs>
              <a:gs pos="100000">
                <a:srgbClr val="999999"/>
              </a:gs>
            </a:gsLst>
            <a:lin ang="16200038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7" name="Google Shape;57;p37"/>
          <p:cNvSpPr txBox="1">
            <a:spLocks noGrp="1"/>
          </p:cNvSpPr>
          <p:nvPr>
            <p:ph type="body" idx="1"/>
          </p:nvPr>
        </p:nvSpPr>
        <p:spPr>
          <a:xfrm>
            <a:off x="57150" y="4696825"/>
            <a:ext cx="8382000" cy="44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>
                <a:solidFill>
                  <a:schemeClr val="lt1"/>
                </a:solidFill>
              </a:defRPr>
            </a:lvl1pPr>
          </a:lstStyle>
          <a:p>
            <a:endParaRPr/>
          </a:p>
        </p:txBody>
      </p:sp>
      <p:sp>
        <p:nvSpPr>
          <p:cNvPr id="58" name="Google Shape;58;p37"/>
          <p:cNvSpPr txBox="1">
            <a:spLocks noGrp="1"/>
          </p:cNvSpPr>
          <p:nvPr>
            <p:ph type="sldNum" idx="12"/>
          </p:nvPr>
        </p:nvSpPr>
        <p:spPr>
          <a:xfrm>
            <a:off x="8523541" y="4695623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bg>
      <p:bgPr>
        <a:solidFill>
          <a:schemeClr val="accent4"/>
        </a:solidFill>
        <a:effectLst/>
      </p:bgPr>
    </p:bg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38"/>
          <p:cNvSpPr txBox="1">
            <a:spLocks noGrp="1"/>
          </p:cNvSpPr>
          <p:nvPr>
            <p:ph type="title" hasCustomPrompt="1"/>
          </p:nvPr>
        </p:nvSpPr>
        <p:spPr>
          <a:xfrm>
            <a:off x="475500" y="1258525"/>
            <a:ext cx="8222100" cy="196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0"/>
              <a:buNone/>
              <a:defRPr sz="12000">
                <a:solidFill>
                  <a:schemeClr val="dk2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0"/>
              <a:buNone/>
              <a:defRPr sz="12000">
                <a:solidFill>
                  <a:schemeClr val="dk2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0"/>
              <a:buNone/>
              <a:defRPr sz="12000">
                <a:solidFill>
                  <a:schemeClr val="dk2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0"/>
              <a:buNone/>
              <a:defRPr sz="12000">
                <a:solidFill>
                  <a:schemeClr val="dk2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0"/>
              <a:buNone/>
              <a:defRPr sz="12000">
                <a:solidFill>
                  <a:schemeClr val="dk2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0"/>
              <a:buNone/>
              <a:defRPr sz="12000">
                <a:solidFill>
                  <a:schemeClr val="dk2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0"/>
              <a:buNone/>
              <a:defRPr sz="12000">
                <a:solidFill>
                  <a:schemeClr val="dk2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0"/>
              <a:buNone/>
              <a:defRPr sz="12000">
                <a:solidFill>
                  <a:schemeClr val="dk2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0"/>
              <a:buNone/>
              <a:defRPr sz="12000">
                <a:solidFill>
                  <a:schemeClr val="dk2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61" name="Google Shape;61;p38"/>
          <p:cNvSpPr txBox="1">
            <a:spLocks noGrp="1"/>
          </p:cNvSpPr>
          <p:nvPr>
            <p:ph type="body" idx="1"/>
          </p:nvPr>
        </p:nvSpPr>
        <p:spPr>
          <a:xfrm>
            <a:off x="475500" y="3304625"/>
            <a:ext cx="8222100" cy="130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ctr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62" name="Google Shape;62;p38"/>
          <p:cNvSpPr txBox="1">
            <a:spLocks noGrp="1"/>
          </p:cNvSpPr>
          <p:nvPr>
            <p:ph type="sldNum" idx="12"/>
          </p:nvPr>
        </p:nvSpPr>
        <p:spPr>
          <a:xfrm>
            <a:off x="8523541" y="4695623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g3713844d881_0_88"/>
          <p:cNvSpPr/>
          <p:nvPr/>
        </p:nvSpPr>
        <p:spPr>
          <a:xfrm flipH="1">
            <a:off x="8246400" y="4245925"/>
            <a:ext cx="897600" cy="897600"/>
          </a:xfrm>
          <a:prstGeom prst="rtTriangle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9" name="Google Shape;69;g3713844d881_0_88"/>
          <p:cNvSpPr/>
          <p:nvPr/>
        </p:nvSpPr>
        <p:spPr>
          <a:xfrm flipH="1">
            <a:off x="8246400" y="4245875"/>
            <a:ext cx="897600" cy="897600"/>
          </a:xfrm>
          <a:prstGeom prst="round1Rect">
            <a:avLst>
              <a:gd name="adj" fmla="val 16667"/>
            </a:avLst>
          </a:prstGeom>
          <a:solidFill>
            <a:schemeClr val="lt1">
              <a:alpha val="67058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0" name="Google Shape;70;g3713844d881_0_88"/>
          <p:cNvSpPr txBox="1">
            <a:spLocks noGrp="1"/>
          </p:cNvSpPr>
          <p:nvPr>
            <p:ph type="ctrTitle"/>
          </p:nvPr>
        </p:nvSpPr>
        <p:spPr>
          <a:xfrm>
            <a:off x="390525" y="1819275"/>
            <a:ext cx="8222100" cy="93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71" name="Google Shape;71;g3713844d881_0_88"/>
          <p:cNvSpPr txBox="1">
            <a:spLocks noGrp="1"/>
          </p:cNvSpPr>
          <p:nvPr>
            <p:ph type="subTitle" idx="1"/>
          </p:nvPr>
        </p:nvSpPr>
        <p:spPr>
          <a:xfrm>
            <a:off x="390525" y="2789130"/>
            <a:ext cx="8222100" cy="432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72" name="Google Shape;72;g3713844d881_0_88"/>
          <p:cNvSpPr txBox="1">
            <a:spLocks noGrp="1"/>
          </p:cNvSpPr>
          <p:nvPr>
            <p:ph type="sldNum" idx="12"/>
          </p:nvPr>
        </p:nvSpPr>
        <p:spPr>
          <a:xfrm>
            <a:off x="8523541" y="4695623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Google Shape;74;g3713844d881_0_94"/>
          <p:cNvSpPr txBox="1">
            <a:spLocks noGrp="1"/>
          </p:cNvSpPr>
          <p:nvPr>
            <p:ph type="sldNum" idx="12"/>
          </p:nvPr>
        </p:nvSpPr>
        <p:spPr>
          <a:xfrm>
            <a:off x="8523541" y="4695623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g3713844d881_0_96"/>
          <p:cNvSpPr txBox="1">
            <a:spLocks noGrp="1"/>
          </p:cNvSpPr>
          <p:nvPr>
            <p:ph type="title"/>
          </p:nvPr>
        </p:nvSpPr>
        <p:spPr>
          <a:xfrm>
            <a:off x="460950" y="2065350"/>
            <a:ext cx="8222100" cy="101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77" name="Google Shape;77;g3713844d881_0_96"/>
          <p:cNvSpPr txBox="1">
            <a:spLocks noGrp="1"/>
          </p:cNvSpPr>
          <p:nvPr>
            <p:ph type="sldNum" idx="12"/>
          </p:nvPr>
        </p:nvSpPr>
        <p:spPr>
          <a:xfrm>
            <a:off x="8523541" y="4695623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g3713844d881_0_99"/>
          <p:cNvSpPr/>
          <p:nvPr/>
        </p:nvSpPr>
        <p:spPr>
          <a:xfrm rot="10800000" flipH="1">
            <a:off x="0" y="1686000"/>
            <a:ext cx="9144000" cy="34575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0" name="Google Shape;80;g3713844d881_0_99"/>
          <p:cNvSpPr/>
          <p:nvPr/>
        </p:nvSpPr>
        <p:spPr>
          <a:xfrm>
            <a:off x="0" y="1686000"/>
            <a:ext cx="9144000" cy="108600"/>
          </a:xfrm>
          <a:prstGeom prst="rect">
            <a:avLst/>
          </a:prstGeom>
          <a:gradFill>
            <a:gsLst>
              <a:gs pos="0">
                <a:srgbClr val="F9F9F9"/>
              </a:gs>
              <a:gs pos="36000">
                <a:srgbClr val="F9F9F9"/>
              </a:gs>
              <a:gs pos="80000">
                <a:srgbClr val="DEDEDE"/>
              </a:gs>
              <a:gs pos="100000">
                <a:srgbClr val="999999"/>
              </a:gs>
            </a:gsLst>
            <a:lin ang="16200038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1" name="Google Shape;81;g3713844d881_0_99"/>
          <p:cNvSpPr txBox="1">
            <a:spLocks noGrp="1"/>
          </p:cNvSpPr>
          <p:nvPr>
            <p:ph type="title"/>
          </p:nvPr>
        </p:nvSpPr>
        <p:spPr>
          <a:xfrm>
            <a:off x="471900" y="738725"/>
            <a:ext cx="8222100" cy="767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9pPr>
          </a:lstStyle>
          <a:p>
            <a:endParaRPr/>
          </a:p>
        </p:txBody>
      </p:sp>
      <p:sp>
        <p:nvSpPr>
          <p:cNvPr id="82" name="Google Shape;82;g3713844d881_0_99"/>
          <p:cNvSpPr txBox="1">
            <a:spLocks noGrp="1"/>
          </p:cNvSpPr>
          <p:nvPr>
            <p:ph type="body" idx="1"/>
          </p:nvPr>
        </p:nvSpPr>
        <p:spPr>
          <a:xfrm>
            <a:off x="471900" y="1919075"/>
            <a:ext cx="8222100" cy="271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83" name="Google Shape;83;g3713844d881_0_99"/>
          <p:cNvSpPr txBox="1">
            <a:spLocks noGrp="1"/>
          </p:cNvSpPr>
          <p:nvPr>
            <p:ph type="sldNum" idx="12"/>
          </p:nvPr>
        </p:nvSpPr>
        <p:spPr>
          <a:xfrm>
            <a:off x="8523541" y="4695623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g3713844d881_0_105"/>
          <p:cNvSpPr/>
          <p:nvPr/>
        </p:nvSpPr>
        <p:spPr>
          <a:xfrm rot="10800000" flipH="1">
            <a:off x="0" y="1686000"/>
            <a:ext cx="9144000" cy="34575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6" name="Google Shape;86;g3713844d881_0_105"/>
          <p:cNvSpPr/>
          <p:nvPr/>
        </p:nvSpPr>
        <p:spPr>
          <a:xfrm>
            <a:off x="0" y="1686000"/>
            <a:ext cx="9144000" cy="108600"/>
          </a:xfrm>
          <a:prstGeom prst="rect">
            <a:avLst/>
          </a:prstGeom>
          <a:gradFill>
            <a:gsLst>
              <a:gs pos="0">
                <a:srgbClr val="F9F9F9"/>
              </a:gs>
              <a:gs pos="36000">
                <a:srgbClr val="F9F9F9"/>
              </a:gs>
              <a:gs pos="80000">
                <a:srgbClr val="DEDEDE"/>
              </a:gs>
              <a:gs pos="100000">
                <a:srgbClr val="999999"/>
              </a:gs>
            </a:gsLst>
            <a:lin ang="16200038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7" name="Google Shape;87;g3713844d881_0_105"/>
          <p:cNvSpPr txBox="1">
            <a:spLocks noGrp="1"/>
          </p:cNvSpPr>
          <p:nvPr>
            <p:ph type="title"/>
          </p:nvPr>
        </p:nvSpPr>
        <p:spPr>
          <a:xfrm>
            <a:off x="471900" y="738725"/>
            <a:ext cx="8222100" cy="767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9pPr>
          </a:lstStyle>
          <a:p>
            <a:endParaRPr/>
          </a:p>
        </p:txBody>
      </p:sp>
      <p:sp>
        <p:nvSpPr>
          <p:cNvPr id="88" name="Google Shape;88;g3713844d881_0_105"/>
          <p:cNvSpPr txBox="1">
            <a:spLocks noGrp="1"/>
          </p:cNvSpPr>
          <p:nvPr>
            <p:ph type="body" idx="1"/>
          </p:nvPr>
        </p:nvSpPr>
        <p:spPr>
          <a:xfrm>
            <a:off x="471900" y="1919075"/>
            <a:ext cx="3999900" cy="271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89" name="Google Shape;89;g3713844d881_0_105"/>
          <p:cNvSpPr txBox="1">
            <a:spLocks noGrp="1"/>
          </p:cNvSpPr>
          <p:nvPr>
            <p:ph type="body" idx="2"/>
          </p:nvPr>
        </p:nvSpPr>
        <p:spPr>
          <a:xfrm>
            <a:off x="4694250" y="1919075"/>
            <a:ext cx="3999900" cy="271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90" name="Google Shape;90;g3713844d881_0_105"/>
          <p:cNvSpPr txBox="1">
            <a:spLocks noGrp="1"/>
          </p:cNvSpPr>
          <p:nvPr>
            <p:ph type="sldNum" idx="12"/>
          </p:nvPr>
        </p:nvSpPr>
        <p:spPr>
          <a:xfrm>
            <a:off x="8523541" y="4695623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g3713844d881_0_112"/>
          <p:cNvSpPr/>
          <p:nvPr/>
        </p:nvSpPr>
        <p:spPr>
          <a:xfrm rot="10800000" flipH="1">
            <a:off x="0" y="656400"/>
            <a:ext cx="9144000" cy="44871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3" name="Google Shape;93;g3713844d881_0_112"/>
          <p:cNvSpPr/>
          <p:nvPr/>
        </p:nvSpPr>
        <p:spPr>
          <a:xfrm>
            <a:off x="0" y="656350"/>
            <a:ext cx="9144000" cy="108600"/>
          </a:xfrm>
          <a:prstGeom prst="rect">
            <a:avLst/>
          </a:prstGeom>
          <a:gradFill>
            <a:gsLst>
              <a:gs pos="0">
                <a:srgbClr val="F9F9F9"/>
              </a:gs>
              <a:gs pos="36000">
                <a:srgbClr val="F9F9F9"/>
              </a:gs>
              <a:gs pos="80000">
                <a:srgbClr val="DEDEDE"/>
              </a:gs>
              <a:gs pos="100000">
                <a:srgbClr val="999999"/>
              </a:gs>
            </a:gsLst>
            <a:lin ang="16200038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4" name="Google Shape;94;g3713844d881_0_112"/>
          <p:cNvSpPr txBox="1">
            <a:spLocks noGrp="1"/>
          </p:cNvSpPr>
          <p:nvPr>
            <p:ph type="title"/>
          </p:nvPr>
        </p:nvSpPr>
        <p:spPr>
          <a:xfrm>
            <a:off x="98250" y="16350"/>
            <a:ext cx="8826600" cy="60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>
            <a:endParaRPr/>
          </a:p>
        </p:txBody>
      </p:sp>
      <p:sp>
        <p:nvSpPr>
          <p:cNvPr id="95" name="Google Shape;95;g3713844d881_0_112"/>
          <p:cNvSpPr txBox="1">
            <a:spLocks noGrp="1"/>
          </p:cNvSpPr>
          <p:nvPr>
            <p:ph type="sldNum" idx="12"/>
          </p:nvPr>
        </p:nvSpPr>
        <p:spPr>
          <a:xfrm>
            <a:off x="8523541" y="4695623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 column text">
    <p:spTree>
      <p:nvGrpSpPr>
        <p:cNvPr id="1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g3713844d881_0_117"/>
          <p:cNvSpPr txBox="1"/>
          <p:nvPr/>
        </p:nvSpPr>
        <p:spPr>
          <a:xfrm rot="10800000" flipH="1">
            <a:off x="3276600" y="25"/>
            <a:ext cx="5867400" cy="51435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8" name="Google Shape;98;g3713844d881_0_117"/>
          <p:cNvSpPr/>
          <p:nvPr/>
        </p:nvSpPr>
        <p:spPr>
          <a:xfrm rot="-5400000">
            <a:off x="759150" y="2517450"/>
            <a:ext cx="5143500" cy="108600"/>
          </a:xfrm>
          <a:prstGeom prst="rect">
            <a:avLst/>
          </a:prstGeom>
          <a:gradFill>
            <a:gsLst>
              <a:gs pos="0">
                <a:srgbClr val="F9F9F9"/>
              </a:gs>
              <a:gs pos="36000">
                <a:srgbClr val="F9F9F9"/>
              </a:gs>
              <a:gs pos="80000">
                <a:srgbClr val="DEDEDE"/>
              </a:gs>
              <a:gs pos="100000">
                <a:srgbClr val="999999"/>
              </a:gs>
            </a:gsLst>
            <a:lin ang="16200038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9" name="Google Shape;99;g3713844d881_0_117"/>
          <p:cNvSpPr txBox="1">
            <a:spLocks noGrp="1"/>
          </p:cNvSpPr>
          <p:nvPr>
            <p:ph type="title"/>
          </p:nvPr>
        </p:nvSpPr>
        <p:spPr>
          <a:xfrm>
            <a:off x="226078" y="357800"/>
            <a:ext cx="2808000" cy="95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100" name="Google Shape;100;g3713844d881_0_117"/>
          <p:cNvSpPr txBox="1">
            <a:spLocks noGrp="1"/>
          </p:cNvSpPr>
          <p:nvPr>
            <p:ph type="body" idx="1"/>
          </p:nvPr>
        </p:nvSpPr>
        <p:spPr>
          <a:xfrm>
            <a:off x="226075" y="1465800"/>
            <a:ext cx="2808000" cy="316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Char char="●"/>
              <a:defRPr sz="1200">
                <a:solidFill>
                  <a:schemeClr val="lt1"/>
                </a:solidFill>
              </a:defRPr>
            </a:lvl1pPr>
            <a:lvl2pPr marL="914400" lvl="1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200"/>
              <a:buChar char="○"/>
              <a:defRPr sz="1200">
                <a:solidFill>
                  <a:schemeClr val="lt1"/>
                </a:solidFill>
              </a:defRPr>
            </a:lvl2pPr>
            <a:lvl3pPr marL="1371600" lvl="2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200"/>
              <a:buChar char="■"/>
              <a:defRPr sz="1200">
                <a:solidFill>
                  <a:schemeClr val="lt1"/>
                </a:solidFill>
              </a:defRPr>
            </a:lvl3pPr>
            <a:lvl4pPr marL="1828800" lvl="3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200"/>
              <a:buChar char="●"/>
              <a:defRPr sz="1200">
                <a:solidFill>
                  <a:schemeClr val="lt1"/>
                </a:solidFill>
              </a:defRPr>
            </a:lvl4pPr>
            <a:lvl5pPr marL="2286000" lvl="4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200"/>
              <a:buChar char="○"/>
              <a:defRPr sz="1200">
                <a:solidFill>
                  <a:schemeClr val="lt1"/>
                </a:solidFill>
              </a:defRPr>
            </a:lvl5pPr>
            <a:lvl6pPr marL="2743200" lvl="5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200"/>
              <a:buChar char="■"/>
              <a:defRPr sz="1200">
                <a:solidFill>
                  <a:schemeClr val="lt1"/>
                </a:solidFill>
              </a:defRPr>
            </a:lvl6pPr>
            <a:lvl7pPr marL="3200400" lvl="6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200"/>
              <a:buChar char="●"/>
              <a:defRPr sz="1200">
                <a:solidFill>
                  <a:schemeClr val="lt1"/>
                </a:solidFill>
              </a:defRPr>
            </a:lvl7pPr>
            <a:lvl8pPr marL="3657600" lvl="7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200"/>
              <a:buChar char="○"/>
              <a:defRPr sz="1200">
                <a:solidFill>
                  <a:schemeClr val="lt1"/>
                </a:solidFill>
              </a:defRPr>
            </a:lvl8pPr>
            <a:lvl9pPr marL="4114800" lvl="8" indent="-30480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200"/>
              <a:buChar char="■"/>
              <a:defRPr sz="12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01" name="Google Shape;101;g3713844d881_0_117"/>
          <p:cNvSpPr txBox="1">
            <a:spLocks noGrp="1"/>
          </p:cNvSpPr>
          <p:nvPr>
            <p:ph type="sldNum" idx="12"/>
          </p:nvPr>
        </p:nvSpPr>
        <p:spPr>
          <a:xfrm>
            <a:off x="8523541" y="4695623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 point"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g3713844d881_0_123"/>
          <p:cNvSpPr txBox="1">
            <a:spLocks noGrp="1"/>
          </p:cNvSpPr>
          <p:nvPr>
            <p:ph type="title"/>
          </p:nvPr>
        </p:nvSpPr>
        <p:spPr>
          <a:xfrm>
            <a:off x="490250" y="488250"/>
            <a:ext cx="6227100" cy="409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9pPr>
          </a:lstStyle>
          <a:p>
            <a:endParaRPr/>
          </a:p>
        </p:txBody>
      </p:sp>
      <p:sp>
        <p:nvSpPr>
          <p:cNvPr id="104" name="Google Shape;104;g3713844d881_0_123"/>
          <p:cNvSpPr txBox="1">
            <a:spLocks noGrp="1"/>
          </p:cNvSpPr>
          <p:nvPr>
            <p:ph type="sldNum" idx="12"/>
          </p:nvPr>
        </p:nvSpPr>
        <p:spPr>
          <a:xfrm>
            <a:off x="8523541" y="4695623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bg>
      <p:bgPr>
        <a:solidFill>
          <a:schemeClr val="accent4"/>
        </a:solidFill>
        <a:effectLst/>
      </p:bgPr>
    </p:bg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27"/>
          <p:cNvSpPr txBox="1">
            <a:spLocks noGrp="1"/>
          </p:cNvSpPr>
          <p:nvPr>
            <p:ph type="sldNum" idx="12"/>
          </p:nvPr>
        </p:nvSpPr>
        <p:spPr>
          <a:xfrm>
            <a:off x="8523541" y="4695623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 title and description">
    <p:spTree>
      <p:nvGrpSpPr>
        <p:cNvPr id="1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g3713844d881_0_126"/>
          <p:cNvSpPr/>
          <p:nvPr/>
        </p:nvSpPr>
        <p:spPr>
          <a:xfrm flipH="1">
            <a:off x="0" y="0"/>
            <a:ext cx="4572000" cy="51435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7" name="Google Shape;107;g3713844d881_0_126"/>
          <p:cNvSpPr/>
          <p:nvPr/>
        </p:nvSpPr>
        <p:spPr>
          <a:xfrm rot="5400000">
            <a:off x="1946425" y="2517750"/>
            <a:ext cx="5142900" cy="108600"/>
          </a:xfrm>
          <a:prstGeom prst="rect">
            <a:avLst/>
          </a:prstGeom>
          <a:gradFill>
            <a:gsLst>
              <a:gs pos="0">
                <a:srgbClr val="F9F9F9"/>
              </a:gs>
              <a:gs pos="36000">
                <a:srgbClr val="F9F9F9"/>
              </a:gs>
              <a:gs pos="80000">
                <a:srgbClr val="DEDEDE"/>
              </a:gs>
              <a:gs pos="100000">
                <a:srgbClr val="999999"/>
              </a:gs>
            </a:gsLst>
            <a:lin ang="16200038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8" name="Google Shape;108;g3713844d881_0_126"/>
          <p:cNvSpPr txBox="1">
            <a:spLocks noGrp="1"/>
          </p:cNvSpPr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109" name="Google Shape;109;g3713844d881_0_126"/>
          <p:cNvSpPr txBox="1">
            <a:spLocks noGrp="1"/>
          </p:cNvSpPr>
          <p:nvPr>
            <p:ph type="subTitle" idx="1"/>
          </p:nvPr>
        </p:nvSpPr>
        <p:spPr>
          <a:xfrm>
            <a:off x="265500" y="2779467"/>
            <a:ext cx="4045200" cy="123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110" name="Google Shape;110;g3713844d881_0_126"/>
          <p:cNvSpPr txBox="1">
            <a:spLocks noGrp="1"/>
          </p:cNvSpPr>
          <p:nvPr>
            <p:ph type="body" idx="2"/>
          </p:nvPr>
        </p:nvSpPr>
        <p:spPr>
          <a:xfrm>
            <a:off x="4939500" y="724200"/>
            <a:ext cx="3837000" cy="369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3429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Char char="●"/>
              <a:defRPr>
                <a:solidFill>
                  <a:schemeClr val="lt1"/>
                </a:solidFill>
              </a:defRPr>
            </a:lvl1pPr>
            <a:lvl2pPr marL="914400" lvl="1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2pPr>
            <a:lvl3pPr marL="1371600" lvl="2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3pPr>
            <a:lvl4pPr marL="1828800" lvl="3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4pPr>
            <a:lvl5pPr marL="2286000" lvl="4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5pPr>
            <a:lvl6pPr marL="2743200" lvl="5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6pPr>
            <a:lvl7pPr marL="3200400" lvl="6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7pPr>
            <a:lvl8pPr marL="3657600" lvl="7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8pPr>
            <a:lvl9pPr marL="4114800" lvl="8" indent="-31750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11" name="Google Shape;111;g3713844d881_0_126"/>
          <p:cNvSpPr txBox="1">
            <a:spLocks noGrp="1"/>
          </p:cNvSpPr>
          <p:nvPr>
            <p:ph type="sldNum" idx="12"/>
          </p:nvPr>
        </p:nvSpPr>
        <p:spPr>
          <a:xfrm>
            <a:off x="8523541" y="4695623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">
    <p:spTree>
      <p:nvGrpSpPr>
        <p:cNvPr id="1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Google Shape;113;g3713844d881_0_133"/>
          <p:cNvSpPr txBox="1"/>
          <p:nvPr/>
        </p:nvSpPr>
        <p:spPr>
          <a:xfrm rot="10800000" flipH="1">
            <a:off x="0" y="0"/>
            <a:ext cx="9144000" cy="46959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4" name="Google Shape;114;g3713844d881_0_133"/>
          <p:cNvSpPr/>
          <p:nvPr/>
        </p:nvSpPr>
        <p:spPr>
          <a:xfrm rot="10800000" flipH="1">
            <a:off x="0" y="4622725"/>
            <a:ext cx="9144000" cy="74100"/>
          </a:xfrm>
          <a:prstGeom prst="rect">
            <a:avLst/>
          </a:prstGeom>
          <a:gradFill>
            <a:gsLst>
              <a:gs pos="0">
                <a:srgbClr val="F9F9F9"/>
              </a:gs>
              <a:gs pos="36000">
                <a:srgbClr val="F9F9F9"/>
              </a:gs>
              <a:gs pos="80000">
                <a:srgbClr val="DEDEDE"/>
              </a:gs>
              <a:gs pos="100000">
                <a:srgbClr val="999999"/>
              </a:gs>
            </a:gsLst>
            <a:lin ang="16200038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5" name="Google Shape;115;g3713844d881_0_133"/>
          <p:cNvSpPr txBox="1">
            <a:spLocks noGrp="1"/>
          </p:cNvSpPr>
          <p:nvPr>
            <p:ph type="body" idx="1"/>
          </p:nvPr>
        </p:nvSpPr>
        <p:spPr>
          <a:xfrm>
            <a:off x="57150" y="4696825"/>
            <a:ext cx="8382000" cy="44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>
                <a:solidFill>
                  <a:schemeClr val="lt1"/>
                </a:solidFill>
              </a:defRPr>
            </a:lvl1pPr>
            <a:lvl2pPr marL="914400" lvl="1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16" name="Google Shape;116;g3713844d881_0_133"/>
          <p:cNvSpPr txBox="1">
            <a:spLocks noGrp="1"/>
          </p:cNvSpPr>
          <p:nvPr>
            <p:ph type="sldNum" idx="12"/>
          </p:nvPr>
        </p:nvSpPr>
        <p:spPr>
          <a:xfrm>
            <a:off x="8523541" y="4695623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 number">
    <p:spTree>
      <p:nvGrpSpPr>
        <p:cNvPr id="1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g3713844d881_0_138"/>
          <p:cNvSpPr txBox="1">
            <a:spLocks noGrp="1"/>
          </p:cNvSpPr>
          <p:nvPr>
            <p:ph type="title"/>
          </p:nvPr>
        </p:nvSpPr>
        <p:spPr>
          <a:xfrm>
            <a:off x="475500" y="1258525"/>
            <a:ext cx="8222100" cy="196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0"/>
              <a:buNone/>
              <a:defRPr sz="12000">
                <a:solidFill>
                  <a:schemeClr val="dk2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0"/>
              <a:buNone/>
              <a:defRPr sz="12000">
                <a:solidFill>
                  <a:schemeClr val="dk2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0"/>
              <a:buNone/>
              <a:defRPr sz="12000">
                <a:solidFill>
                  <a:schemeClr val="dk2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0"/>
              <a:buNone/>
              <a:defRPr sz="12000">
                <a:solidFill>
                  <a:schemeClr val="dk2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0"/>
              <a:buNone/>
              <a:defRPr sz="12000">
                <a:solidFill>
                  <a:schemeClr val="dk2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0"/>
              <a:buNone/>
              <a:defRPr sz="12000">
                <a:solidFill>
                  <a:schemeClr val="dk2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0"/>
              <a:buNone/>
              <a:defRPr sz="12000">
                <a:solidFill>
                  <a:schemeClr val="dk2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0"/>
              <a:buNone/>
              <a:defRPr sz="12000">
                <a:solidFill>
                  <a:schemeClr val="dk2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0"/>
              <a:buNone/>
              <a:defRPr sz="1200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119" name="Google Shape;119;g3713844d881_0_138"/>
          <p:cNvSpPr txBox="1">
            <a:spLocks noGrp="1"/>
          </p:cNvSpPr>
          <p:nvPr>
            <p:ph type="body" idx="1"/>
          </p:nvPr>
        </p:nvSpPr>
        <p:spPr>
          <a:xfrm>
            <a:off x="475500" y="3304625"/>
            <a:ext cx="8222100" cy="130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ctr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20" name="Google Shape;120;g3713844d881_0_138"/>
          <p:cNvSpPr txBox="1">
            <a:spLocks noGrp="1"/>
          </p:cNvSpPr>
          <p:nvPr>
            <p:ph type="sldNum" idx="12"/>
          </p:nvPr>
        </p:nvSpPr>
        <p:spPr>
          <a:xfrm>
            <a:off x="8523541" y="4695623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30"/>
          <p:cNvSpPr txBox="1">
            <a:spLocks noGrp="1"/>
          </p:cNvSpPr>
          <p:nvPr>
            <p:ph type="title"/>
          </p:nvPr>
        </p:nvSpPr>
        <p:spPr>
          <a:xfrm>
            <a:off x="460950" y="2065350"/>
            <a:ext cx="8222100" cy="101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19" name="Google Shape;19;p30"/>
          <p:cNvSpPr txBox="1">
            <a:spLocks noGrp="1"/>
          </p:cNvSpPr>
          <p:nvPr>
            <p:ph type="sldNum" idx="12"/>
          </p:nvPr>
        </p:nvSpPr>
        <p:spPr>
          <a:xfrm>
            <a:off x="8523541" y="4695623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31"/>
          <p:cNvSpPr/>
          <p:nvPr/>
        </p:nvSpPr>
        <p:spPr>
          <a:xfrm rot="10800000" flipH="1">
            <a:off x="0" y="1686000"/>
            <a:ext cx="9144000" cy="34575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" name="Google Shape;22;p31"/>
          <p:cNvSpPr/>
          <p:nvPr/>
        </p:nvSpPr>
        <p:spPr>
          <a:xfrm>
            <a:off x="0" y="1686000"/>
            <a:ext cx="9144000" cy="108600"/>
          </a:xfrm>
          <a:prstGeom prst="rect">
            <a:avLst/>
          </a:prstGeom>
          <a:gradFill>
            <a:gsLst>
              <a:gs pos="0">
                <a:srgbClr val="F9F9F9"/>
              </a:gs>
              <a:gs pos="36000">
                <a:srgbClr val="F9F9F9"/>
              </a:gs>
              <a:gs pos="80000">
                <a:srgbClr val="DEDEDE"/>
              </a:gs>
              <a:gs pos="100000">
                <a:srgbClr val="999999"/>
              </a:gs>
            </a:gsLst>
            <a:lin ang="16200038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" name="Google Shape;23;p31"/>
          <p:cNvSpPr txBox="1">
            <a:spLocks noGrp="1"/>
          </p:cNvSpPr>
          <p:nvPr>
            <p:ph type="title"/>
          </p:nvPr>
        </p:nvSpPr>
        <p:spPr>
          <a:xfrm>
            <a:off x="471900" y="738725"/>
            <a:ext cx="8222100" cy="767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9pPr>
          </a:lstStyle>
          <a:p>
            <a:endParaRPr/>
          </a:p>
        </p:txBody>
      </p:sp>
      <p:sp>
        <p:nvSpPr>
          <p:cNvPr id="24" name="Google Shape;24;p31"/>
          <p:cNvSpPr txBox="1">
            <a:spLocks noGrp="1"/>
          </p:cNvSpPr>
          <p:nvPr>
            <p:ph type="body" idx="1"/>
          </p:nvPr>
        </p:nvSpPr>
        <p:spPr>
          <a:xfrm>
            <a:off x="471900" y="1919075"/>
            <a:ext cx="8222100" cy="271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25" name="Google Shape;25;p31"/>
          <p:cNvSpPr txBox="1">
            <a:spLocks noGrp="1"/>
          </p:cNvSpPr>
          <p:nvPr>
            <p:ph type="sldNum" idx="12"/>
          </p:nvPr>
        </p:nvSpPr>
        <p:spPr>
          <a:xfrm>
            <a:off x="8523541" y="4695623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oogle Shape;27;p32"/>
          <p:cNvSpPr/>
          <p:nvPr/>
        </p:nvSpPr>
        <p:spPr>
          <a:xfrm rot="10800000" flipH="1">
            <a:off x="0" y="1686000"/>
            <a:ext cx="9144000" cy="34575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8" name="Google Shape;28;p32"/>
          <p:cNvSpPr/>
          <p:nvPr/>
        </p:nvSpPr>
        <p:spPr>
          <a:xfrm>
            <a:off x="0" y="1686000"/>
            <a:ext cx="9144000" cy="108600"/>
          </a:xfrm>
          <a:prstGeom prst="rect">
            <a:avLst/>
          </a:prstGeom>
          <a:gradFill>
            <a:gsLst>
              <a:gs pos="0">
                <a:srgbClr val="F9F9F9"/>
              </a:gs>
              <a:gs pos="36000">
                <a:srgbClr val="F9F9F9"/>
              </a:gs>
              <a:gs pos="80000">
                <a:srgbClr val="DEDEDE"/>
              </a:gs>
              <a:gs pos="100000">
                <a:srgbClr val="999999"/>
              </a:gs>
            </a:gsLst>
            <a:lin ang="16200038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9" name="Google Shape;29;p32"/>
          <p:cNvSpPr txBox="1">
            <a:spLocks noGrp="1"/>
          </p:cNvSpPr>
          <p:nvPr>
            <p:ph type="title"/>
          </p:nvPr>
        </p:nvSpPr>
        <p:spPr>
          <a:xfrm>
            <a:off x="471900" y="738725"/>
            <a:ext cx="8222100" cy="767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9pPr>
          </a:lstStyle>
          <a:p>
            <a:endParaRPr/>
          </a:p>
        </p:txBody>
      </p:sp>
      <p:sp>
        <p:nvSpPr>
          <p:cNvPr id="30" name="Google Shape;30;p32"/>
          <p:cNvSpPr txBox="1">
            <a:spLocks noGrp="1"/>
          </p:cNvSpPr>
          <p:nvPr>
            <p:ph type="body" idx="1"/>
          </p:nvPr>
        </p:nvSpPr>
        <p:spPr>
          <a:xfrm>
            <a:off x="471900" y="1919075"/>
            <a:ext cx="3999900" cy="271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31" name="Google Shape;31;p32"/>
          <p:cNvSpPr txBox="1">
            <a:spLocks noGrp="1"/>
          </p:cNvSpPr>
          <p:nvPr>
            <p:ph type="body" idx="2"/>
          </p:nvPr>
        </p:nvSpPr>
        <p:spPr>
          <a:xfrm>
            <a:off x="4694250" y="1919075"/>
            <a:ext cx="3999900" cy="271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32" name="Google Shape;32;p32"/>
          <p:cNvSpPr txBox="1">
            <a:spLocks noGrp="1"/>
          </p:cNvSpPr>
          <p:nvPr>
            <p:ph type="sldNum" idx="12"/>
          </p:nvPr>
        </p:nvSpPr>
        <p:spPr>
          <a:xfrm>
            <a:off x="8523541" y="4695623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33"/>
          <p:cNvSpPr/>
          <p:nvPr/>
        </p:nvSpPr>
        <p:spPr>
          <a:xfrm rot="10800000" flipH="1">
            <a:off x="0" y="656400"/>
            <a:ext cx="9144000" cy="44871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5" name="Google Shape;35;p33"/>
          <p:cNvSpPr/>
          <p:nvPr/>
        </p:nvSpPr>
        <p:spPr>
          <a:xfrm>
            <a:off x="0" y="656350"/>
            <a:ext cx="9144000" cy="108600"/>
          </a:xfrm>
          <a:prstGeom prst="rect">
            <a:avLst/>
          </a:prstGeom>
          <a:gradFill>
            <a:gsLst>
              <a:gs pos="0">
                <a:srgbClr val="F9F9F9"/>
              </a:gs>
              <a:gs pos="36000">
                <a:srgbClr val="F9F9F9"/>
              </a:gs>
              <a:gs pos="80000">
                <a:srgbClr val="DEDEDE"/>
              </a:gs>
              <a:gs pos="100000">
                <a:srgbClr val="999999"/>
              </a:gs>
            </a:gsLst>
            <a:lin ang="16200038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6" name="Google Shape;36;p33"/>
          <p:cNvSpPr txBox="1">
            <a:spLocks noGrp="1"/>
          </p:cNvSpPr>
          <p:nvPr>
            <p:ph type="title"/>
          </p:nvPr>
        </p:nvSpPr>
        <p:spPr>
          <a:xfrm>
            <a:off x="98250" y="16350"/>
            <a:ext cx="8826600" cy="60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>
            <a:endParaRPr/>
          </a:p>
        </p:txBody>
      </p:sp>
      <p:sp>
        <p:nvSpPr>
          <p:cNvPr id="37" name="Google Shape;37;p33"/>
          <p:cNvSpPr txBox="1">
            <a:spLocks noGrp="1"/>
          </p:cNvSpPr>
          <p:nvPr>
            <p:ph type="sldNum" idx="12"/>
          </p:nvPr>
        </p:nvSpPr>
        <p:spPr>
          <a:xfrm>
            <a:off x="8523541" y="4695623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Google Shape;39;p34"/>
          <p:cNvSpPr txBox="1"/>
          <p:nvPr/>
        </p:nvSpPr>
        <p:spPr>
          <a:xfrm rot="10800000" flipH="1">
            <a:off x="3276600" y="25"/>
            <a:ext cx="5867400" cy="51435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0" name="Google Shape;40;p34"/>
          <p:cNvSpPr/>
          <p:nvPr/>
        </p:nvSpPr>
        <p:spPr>
          <a:xfrm rot="-5400000">
            <a:off x="759150" y="2517450"/>
            <a:ext cx="5143500" cy="108600"/>
          </a:xfrm>
          <a:prstGeom prst="rect">
            <a:avLst/>
          </a:prstGeom>
          <a:gradFill>
            <a:gsLst>
              <a:gs pos="0">
                <a:srgbClr val="F9F9F9"/>
              </a:gs>
              <a:gs pos="36000">
                <a:srgbClr val="F9F9F9"/>
              </a:gs>
              <a:gs pos="80000">
                <a:srgbClr val="DEDEDE"/>
              </a:gs>
              <a:gs pos="100000">
                <a:srgbClr val="999999"/>
              </a:gs>
            </a:gsLst>
            <a:lin ang="16200038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1" name="Google Shape;41;p34"/>
          <p:cNvSpPr txBox="1">
            <a:spLocks noGrp="1"/>
          </p:cNvSpPr>
          <p:nvPr>
            <p:ph type="title"/>
          </p:nvPr>
        </p:nvSpPr>
        <p:spPr>
          <a:xfrm>
            <a:off x="226078" y="357800"/>
            <a:ext cx="2808000" cy="95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42" name="Google Shape;42;p34"/>
          <p:cNvSpPr txBox="1">
            <a:spLocks noGrp="1"/>
          </p:cNvSpPr>
          <p:nvPr>
            <p:ph type="body" idx="1"/>
          </p:nvPr>
        </p:nvSpPr>
        <p:spPr>
          <a:xfrm>
            <a:off x="226075" y="1465800"/>
            <a:ext cx="2808000" cy="316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Char char="●"/>
              <a:defRPr sz="1200">
                <a:solidFill>
                  <a:schemeClr val="lt1"/>
                </a:solidFill>
              </a:defRPr>
            </a:lvl1pPr>
            <a:lvl2pPr marL="914400" lvl="1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200"/>
              <a:buChar char="○"/>
              <a:defRPr sz="1200">
                <a:solidFill>
                  <a:schemeClr val="lt1"/>
                </a:solidFill>
              </a:defRPr>
            </a:lvl2pPr>
            <a:lvl3pPr marL="1371600" lvl="2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200"/>
              <a:buChar char="■"/>
              <a:defRPr sz="1200">
                <a:solidFill>
                  <a:schemeClr val="lt1"/>
                </a:solidFill>
              </a:defRPr>
            </a:lvl3pPr>
            <a:lvl4pPr marL="1828800" lvl="3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200"/>
              <a:buChar char="●"/>
              <a:defRPr sz="1200">
                <a:solidFill>
                  <a:schemeClr val="lt1"/>
                </a:solidFill>
              </a:defRPr>
            </a:lvl4pPr>
            <a:lvl5pPr marL="2286000" lvl="4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200"/>
              <a:buChar char="○"/>
              <a:defRPr sz="1200">
                <a:solidFill>
                  <a:schemeClr val="lt1"/>
                </a:solidFill>
              </a:defRPr>
            </a:lvl5pPr>
            <a:lvl6pPr marL="2743200" lvl="5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200"/>
              <a:buChar char="■"/>
              <a:defRPr sz="1200">
                <a:solidFill>
                  <a:schemeClr val="lt1"/>
                </a:solidFill>
              </a:defRPr>
            </a:lvl6pPr>
            <a:lvl7pPr marL="3200400" lvl="6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200"/>
              <a:buChar char="●"/>
              <a:defRPr sz="1200">
                <a:solidFill>
                  <a:schemeClr val="lt1"/>
                </a:solidFill>
              </a:defRPr>
            </a:lvl7pPr>
            <a:lvl8pPr marL="3657600" lvl="7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200"/>
              <a:buChar char="○"/>
              <a:defRPr sz="1200">
                <a:solidFill>
                  <a:schemeClr val="lt1"/>
                </a:solidFill>
              </a:defRPr>
            </a:lvl8pPr>
            <a:lvl9pPr marL="4114800" lvl="8" indent="-30480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200"/>
              <a:buChar char="■"/>
              <a:defRPr sz="12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43" name="Google Shape;43;p34"/>
          <p:cNvSpPr txBox="1">
            <a:spLocks noGrp="1"/>
          </p:cNvSpPr>
          <p:nvPr>
            <p:ph type="sldNum" idx="12"/>
          </p:nvPr>
        </p:nvSpPr>
        <p:spPr>
          <a:xfrm>
            <a:off x="8523541" y="4695623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35"/>
          <p:cNvSpPr txBox="1">
            <a:spLocks noGrp="1"/>
          </p:cNvSpPr>
          <p:nvPr>
            <p:ph type="title"/>
          </p:nvPr>
        </p:nvSpPr>
        <p:spPr>
          <a:xfrm>
            <a:off x="490250" y="488250"/>
            <a:ext cx="6227100" cy="409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9pPr>
          </a:lstStyle>
          <a:p>
            <a:endParaRPr/>
          </a:p>
        </p:txBody>
      </p:sp>
      <p:sp>
        <p:nvSpPr>
          <p:cNvPr id="46" name="Google Shape;46;p35"/>
          <p:cNvSpPr txBox="1">
            <a:spLocks noGrp="1"/>
          </p:cNvSpPr>
          <p:nvPr>
            <p:ph type="sldNum" idx="12"/>
          </p:nvPr>
        </p:nvSpPr>
        <p:spPr>
          <a:xfrm>
            <a:off x="8523541" y="4695623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Google Shape;48;p36"/>
          <p:cNvSpPr/>
          <p:nvPr/>
        </p:nvSpPr>
        <p:spPr>
          <a:xfrm flipH="1">
            <a:off x="0" y="0"/>
            <a:ext cx="4572000" cy="51435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9" name="Google Shape;49;p36"/>
          <p:cNvSpPr/>
          <p:nvPr/>
        </p:nvSpPr>
        <p:spPr>
          <a:xfrm rot="5400000">
            <a:off x="1946425" y="2517750"/>
            <a:ext cx="5142900" cy="108600"/>
          </a:xfrm>
          <a:prstGeom prst="rect">
            <a:avLst/>
          </a:prstGeom>
          <a:gradFill>
            <a:gsLst>
              <a:gs pos="0">
                <a:srgbClr val="F9F9F9"/>
              </a:gs>
              <a:gs pos="36000">
                <a:srgbClr val="F9F9F9"/>
              </a:gs>
              <a:gs pos="80000">
                <a:srgbClr val="DEDEDE"/>
              </a:gs>
              <a:gs pos="100000">
                <a:srgbClr val="999999"/>
              </a:gs>
            </a:gsLst>
            <a:lin ang="16200038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0" name="Google Shape;50;p36"/>
          <p:cNvSpPr txBox="1">
            <a:spLocks noGrp="1"/>
          </p:cNvSpPr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51" name="Google Shape;51;p36"/>
          <p:cNvSpPr txBox="1">
            <a:spLocks noGrp="1"/>
          </p:cNvSpPr>
          <p:nvPr>
            <p:ph type="subTitle" idx="1"/>
          </p:nvPr>
        </p:nvSpPr>
        <p:spPr>
          <a:xfrm>
            <a:off x="265500" y="2779467"/>
            <a:ext cx="4045200" cy="123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52" name="Google Shape;52;p36"/>
          <p:cNvSpPr txBox="1">
            <a:spLocks noGrp="1"/>
          </p:cNvSpPr>
          <p:nvPr>
            <p:ph type="body" idx="2"/>
          </p:nvPr>
        </p:nvSpPr>
        <p:spPr>
          <a:xfrm>
            <a:off x="4939500" y="724200"/>
            <a:ext cx="3837000" cy="369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3429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Char char="●"/>
              <a:defRPr>
                <a:solidFill>
                  <a:schemeClr val="lt1"/>
                </a:solidFill>
              </a:defRPr>
            </a:lvl1pPr>
            <a:lvl2pPr marL="914400" lvl="1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2pPr>
            <a:lvl3pPr marL="1371600" lvl="2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3pPr>
            <a:lvl4pPr marL="1828800" lvl="3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4pPr>
            <a:lvl5pPr marL="2286000" lvl="4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5pPr>
            <a:lvl6pPr marL="2743200" lvl="5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6pPr>
            <a:lvl7pPr marL="3200400" lvl="6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7pPr>
            <a:lvl8pPr marL="3657600" lvl="7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8pPr>
            <a:lvl9pPr marL="4114800" lvl="8" indent="-31750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53" name="Google Shape;53;p36"/>
          <p:cNvSpPr txBox="1">
            <a:spLocks noGrp="1"/>
          </p:cNvSpPr>
          <p:nvPr>
            <p:ph type="sldNum" idx="12"/>
          </p:nvPr>
        </p:nvSpPr>
        <p:spPr>
          <a:xfrm>
            <a:off x="8523541" y="4695623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‹Nº›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material">
    <p:bg>
      <p:bgPr>
        <a:solidFill>
          <a:schemeClr val="dk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25"/>
          <p:cNvSpPr txBox="1">
            <a:spLocks noGrp="1"/>
          </p:cNvSpPr>
          <p:nvPr>
            <p:ph type="title"/>
          </p:nvPr>
        </p:nvSpPr>
        <p:spPr>
          <a:xfrm>
            <a:off x="471900" y="738725"/>
            <a:ext cx="8222100" cy="767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Roboto"/>
              <a:buNone/>
              <a:defRPr sz="32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Roboto"/>
              <a:buNone/>
              <a:defRPr sz="32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Roboto"/>
              <a:buNone/>
              <a:defRPr sz="32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Roboto"/>
              <a:buNone/>
              <a:defRPr sz="32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Roboto"/>
              <a:buNone/>
              <a:defRPr sz="32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Roboto"/>
              <a:buNone/>
              <a:defRPr sz="32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Roboto"/>
              <a:buNone/>
              <a:defRPr sz="32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Roboto"/>
              <a:buNone/>
              <a:defRPr sz="32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Roboto"/>
              <a:buNone/>
              <a:defRPr sz="32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endParaRPr/>
          </a:p>
        </p:txBody>
      </p:sp>
      <p:sp>
        <p:nvSpPr>
          <p:cNvPr id="7" name="Google Shape;7;p25"/>
          <p:cNvSpPr txBox="1">
            <a:spLocks noGrp="1"/>
          </p:cNvSpPr>
          <p:nvPr>
            <p:ph type="body" idx="1"/>
          </p:nvPr>
        </p:nvSpPr>
        <p:spPr>
          <a:xfrm>
            <a:off x="471900" y="1919075"/>
            <a:ext cx="8222100" cy="271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800"/>
              <a:buFont typeface="Roboto"/>
              <a:buChar char="●"/>
              <a:defRPr sz="18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914400" marR="0" lvl="1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Roboto"/>
              <a:buChar char="○"/>
              <a:defRPr sz="14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L="1371600" marR="0" lvl="2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Roboto"/>
              <a:buChar char="■"/>
              <a:defRPr sz="14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L="1828800" marR="0" lvl="3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Roboto"/>
              <a:buChar char="●"/>
              <a:defRPr sz="14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L="2286000" marR="0" lvl="4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Roboto"/>
              <a:buChar char="○"/>
              <a:defRPr sz="14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L="2743200" marR="0" lvl="5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Roboto"/>
              <a:buChar char="■"/>
              <a:defRPr sz="14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3200400" marR="0" lvl="6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Roboto"/>
              <a:buChar char="●"/>
              <a:defRPr sz="14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3657600" marR="0" lvl="7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Roboto"/>
              <a:buChar char="○"/>
              <a:defRPr sz="14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4114800" marR="0" lvl="8" indent="-317500" algn="l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lt2"/>
              </a:buClr>
              <a:buSzPts val="1400"/>
              <a:buFont typeface="Roboto"/>
              <a:buChar char="■"/>
              <a:defRPr sz="14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endParaRPr/>
          </a:p>
        </p:txBody>
      </p:sp>
      <p:sp>
        <p:nvSpPr>
          <p:cNvPr id="8" name="Google Shape;8;p25"/>
          <p:cNvSpPr txBox="1">
            <a:spLocks noGrp="1"/>
          </p:cNvSpPr>
          <p:nvPr>
            <p:ph type="sldNum" idx="12"/>
          </p:nvPr>
        </p:nvSpPr>
        <p:spPr>
          <a:xfrm>
            <a:off x="8523541" y="4695623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‹Nº›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g3713844d881_0_84"/>
          <p:cNvSpPr txBox="1">
            <a:spLocks noGrp="1"/>
          </p:cNvSpPr>
          <p:nvPr>
            <p:ph type="title"/>
          </p:nvPr>
        </p:nvSpPr>
        <p:spPr>
          <a:xfrm>
            <a:off x="471900" y="738725"/>
            <a:ext cx="8222100" cy="767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Roboto"/>
              <a:buNone/>
              <a:defRPr sz="32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Roboto"/>
              <a:buNone/>
              <a:defRPr sz="32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Roboto"/>
              <a:buNone/>
              <a:defRPr sz="32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Roboto"/>
              <a:buNone/>
              <a:defRPr sz="32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Roboto"/>
              <a:buNone/>
              <a:defRPr sz="32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Roboto"/>
              <a:buNone/>
              <a:defRPr sz="32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Roboto"/>
              <a:buNone/>
              <a:defRPr sz="32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Roboto"/>
              <a:buNone/>
              <a:defRPr sz="32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Roboto"/>
              <a:buNone/>
              <a:defRPr sz="32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endParaRPr/>
          </a:p>
        </p:txBody>
      </p:sp>
      <p:sp>
        <p:nvSpPr>
          <p:cNvPr id="65" name="Google Shape;65;g3713844d881_0_84"/>
          <p:cNvSpPr txBox="1">
            <a:spLocks noGrp="1"/>
          </p:cNvSpPr>
          <p:nvPr>
            <p:ph type="body" idx="1"/>
          </p:nvPr>
        </p:nvSpPr>
        <p:spPr>
          <a:xfrm>
            <a:off x="471900" y="1919075"/>
            <a:ext cx="8222100" cy="271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800"/>
              <a:buFont typeface="Roboto"/>
              <a:buChar char="●"/>
              <a:defRPr sz="18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914400" marR="0" lvl="1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Roboto"/>
              <a:buChar char="○"/>
              <a:defRPr sz="14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L="1371600" marR="0" lvl="2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Roboto"/>
              <a:buChar char="■"/>
              <a:defRPr sz="14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L="1828800" marR="0" lvl="3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Roboto"/>
              <a:buChar char="●"/>
              <a:defRPr sz="14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L="2286000" marR="0" lvl="4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Roboto"/>
              <a:buChar char="○"/>
              <a:defRPr sz="14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L="2743200" marR="0" lvl="5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Roboto"/>
              <a:buChar char="■"/>
              <a:defRPr sz="14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3200400" marR="0" lvl="6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Roboto"/>
              <a:buChar char="●"/>
              <a:defRPr sz="14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3657600" marR="0" lvl="7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Roboto"/>
              <a:buChar char="○"/>
              <a:defRPr sz="14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4114800" marR="0" lvl="8" indent="-317500" algn="l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lt2"/>
              </a:buClr>
              <a:buSzPts val="1400"/>
              <a:buFont typeface="Roboto"/>
              <a:buChar char="■"/>
              <a:defRPr sz="14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endParaRPr/>
          </a:p>
        </p:txBody>
      </p:sp>
      <p:sp>
        <p:nvSpPr>
          <p:cNvPr id="66" name="Google Shape;66;g3713844d881_0_84"/>
          <p:cNvSpPr txBox="1">
            <a:spLocks noGrp="1"/>
          </p:cNvSpPr>
          <p:nvPr>
            <p:ph type="sldNum" idx="12"/>
          </p:nvPr>
        </p:nvSpPr>
        <p:spPr>
          <a:xfrm>
            <a:off x="8523541" y="4695623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‹Nº›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7" Type="http://schemas.openxmlformats.org/officeDocument/2006/relationships/hyperlink" Target="mailto:a.lara@umh.es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hyperlink" Target="mailto:a.gomez@umh.es" TargetMode="External"/><Relationship Id="rId5" Type="http://schemas.openxmlformats.org/officeDocument/2006/relationships/image" Target="../media/image3.jp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hyperlink" Target="https://salvandomiterritorio.umh.es/" TargetMode="External"/><Relationship Id="rId7" Type="http://schemas.openxmlformats.org/officeDocument/2006/relationships/image" Target="../media/image3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.png"/><Relationship Id="rId5" Type="http://schemas.openxmlformats.org/officeDocument/2006/relationships/image" Target="../media/image1.jpg"/><Relationship Id="rId4" Type="http://schemas.openxmlformats.org/officeDocument/2006/relationships/hyperlink" Target="https://creativecommons.org/licenses/by-nc-nd/4.0/" TargetMode="Externa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7" Type="http://schemas.openxmlformats.org/officeDocument/2006/relationships/hyperlink" Target="mailto:a.lara@umh.es" TargetMode="Externa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6" Type="http://schemas.openxmlformats.org/officeDocument/2006/relationships/hyperlink" Target="mailto:a.gomez@umh.es" TargetMode="External"/><Relationship Id="rId5" Type="http://schemas.openxmlformats.org/officeDocument/2006/relationships/image" Target="../media/image3.jp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Google Shape;132;g344d9d5a90c_0_6"/>
          <p:cNvSpPr/>
          <p:nvPr/>
        </p:nvSpPr>
        <p:spPr>
          <a:xfrm>
            <a:off x="137269" y="202132"/>
            <a:ext cx="8791355" cy="3742636"/>
          </a:xfrm>
          <a:custGeom>
            <a:avLst/>
            <a:gdLst/>
            <a:ahLst/>
            <a:cxnLst/>
            <a:rect l="l" t="t" r="r" b="b"/>
            <a:pathLst>
              <a:path w="8791355" h="3742636" extrusionOk="0">
                <a:moveTo>
                  <a:pt x="65216" y="107328"/>
                </a:moveTo>
                <a:cubicBezTo>
                  <a:pt x="162986" y="-123159"/>
                  <a:pt x="8312711" y="77210"/>
                  <a:pt x="8722594" y="107328"/>
                </a:cubicBezTo>
                <a:cubicBezTo>
                  <a:pt x="9027966" y="500091"/>
                  <a:pt x="8572022" y="2503648"/>
                  <a:pt x="8722594" y="3691077"/>
                </a:cubicBezTo>
                <a:cubicBezTo>
                  <a:pt x="5727941" y="3842088"/>
                  <a:pt x="1852139" y="3849948"/>
                  <a:pt x="139623" y="3703666"/>
                </a:cubicBezTo>
                <a:cubicBezTo>
                  <a:pt x="-51616" y="2404452"/>
                  <a:pt x="-12329" y="1421005"/>
                  <a:pt x="65216" y="107328"/>
                </a:cubicBezTo>
                <a:close/>
              </a:path>
            </a:pathLst>
          </a:custGeom>
          <a:noFill/>
          <a:ln w="9525" cap="flat" cmpd="sng">
            <a:solidFill>
              <a:srgbClr val="00324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3" name="Google Shape;133;g344d9d5a90c_0_6"/>
          <p:cNvSpPr txBox="1"/>
          <p:nvPr/>
        </p:nvSpPr>
        <p:spPr>
          <a:xfrm>
            <a:off x="539750" y="900114"/>
            <a:ext cx="8096400" cy="150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None/>
            </a:pPr>
            <a:r>
              <a:rPr lang="es-ES" sz="4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Salvant el meu territori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rPr lang="es-ES" sz="3000" b="0" i="0" u="none" strike="noStrike" cap="non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Taller d’Investigació i Mètode científic</a:t>
            </a:r>
            <a:endParaRPr sz="3000" b="0" i="0" u="none" strike="noStrike" cap="none">
              <a:solidFill>
                <a:srgbClr val="C00000"/>
              </a:solidFill>
              <a:latin typeface="Bebas Neue"/>
              <a:ea typeface="Bebas Neue"/>
              <a:cs typeface="Bebas Neue"/>
              <a:sym typeface="Bebas Neue"/>
            </a:endParaRPr>
          </a:p>
        </p:txBody>
      </p:sp>
      <p:grpSp>
        <p:nvGrpSpPr>
          <p:cNvPr id="134" name="Google Shape;134;g344d9d5a90c_0_6"/>
          <p:cNvGrpSpPr/>
          <p:nvPr/>
        </p:nvGrpSpPr>
        <p:grpSpPr>
          <a:xfrm>
            <a:off x="1560797" y="4169916"/>
            <a:ext cx="6335656" cy="594167"/>
            <a:chOff x="1280599" y="4169916"/>
            <a:chExt cx="6335656" cy="594167"/>
          </a:xfrm>
        </p:grpSpPr>
        <p:grpSp>
          <p:nvGrpSpPr>
            <p:cNvPr id="135" name="Google Shape;135;g344d9d5a90c_0_6"/>
            <p:cNvGrpSpPr/>
            <p:nvPr/>
          </p:nvGrpSpPr>
          <p:grpSpPr>
            <a:xfrm>
              <a:off x="6337375" y="4169916"/>
              <a:ext cx="1278880" cy="594167"/>
              <a:chOff x="-2844824" y="2492896"/>
              <a:chExt cx="3200400" cy="1486904"/>
            </a:xfrm>
          </p:grpSpPr>
          <p:pic>
            <p:nvPicPr>
              <p:cNvPr id="136" name="Google Shape;136;g344d9d5a90c_0_6" descr="PRIMERA-ARTICULACION-COLOR-CMYK_ok.jpg"/>
              <p:cNvPicPr preferRelativeResize="0"/>
              <p:nvPr/>
            </p:nvPicPr>
            <p:blipFill rotWithShape="1">
              <a:blip r:embed="rId3">
                <a:alphaModFix/>
              </a:blip>
              <a:srcRect/>
              <a:stretch/>
            </p:blipFill>
            <p:spPr>
              <a:xfrm>
                <a:off x="-2772816" y="2492896"/>
                <a:ext cx="3024338" cy="1240278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137" name="Google Shape;137;g344d9d5a90c_0_6"/>
              <p:cNvSpPr txBox="1"/>
              <p:nvPr/>
            </p:nvSpPr>
            <p:spPr>
              <a:xfrm>
                <a:off x="-2844824" y="3429000"/>
                <a:ext cx="3200400" cy="5508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600"/>
                  <a:buFont typeface="Arial"/>
                  <a:buNone/>
                </a:pPr>
                <a:r>
                  <a:rPr lang="es-ES" sz="600" b="0" i="0" u="none" strike="noStrike" cap="none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Vicerrectorado de Estudiantes </a:t>
                </a:r>
                <a:br>
                  <a:rPr lang="es-ES" sz="600" b="0" i="0" u="none" strike="noStrike" cap="none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rPr>
                </a:br>
                <a:r>
                  <a:rPr lang="es-ES" sz="600" b="0" i="0" u="none" strike="noStrike" cap="none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y Coordinación</a:t>
                </a:r>
                <a:endParaRPr sz="600" b="0" i="0" u="none" strike="noStrike" cap="none">
                  <a:solidFill>
                    <a:srgbClr val="888888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pic>
          <p:nvPicPr>
            <p:cNvPr id="138" name="Google Shape;138;g344d9d5a90c_0_6" descr="iilp"/>
            <p:cNvPicPr preferRelativeResize="0"/>
            <p:nvPr/>
          </p:nvPicPr>
          <p:blipFill rotWithShape="1">
            <a:blip r:embed="rId4">
              <a:alphaModFix/>
            </a:blip>
            <a:srcRect/>
            <a:stretch/>
          </p:blipFill>
          <p:spPr>
            <a:xfrm>
              <a:off x="3856233" y="4277736"/>
              <a:ext cx="2148257" cy="378526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39" name="Google Shape;139;g344d9d5a90c_0_6"/>
            <p:cNvPicPr preferRelativeResize="0"/>
            <p:nvPr/>
          </p:nvPicPr>
          <p:blipFill rotWithShape="1">
            <a:blip r:embed="rId5">
              <a:alphaModFix/>
            </a:blip>
            <a:srcRect/>
            <a:stretch/>
          </p:blipFill>
          <p:spPr>
            <a:xfrm>
              <a:off x="1280599" y="4273412"/>
              <a:ext cx="2242750" cy="387175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140" name="Google Shape;140;g344d9d5a90c_0_6"/>
          <p:cNvSpPr txBox="1"/>
          <p:nvPr/>
        </p:nvSpPr>
        <p:spPr>
          <a:xfrm>
            <a:off x="539750" y="2454616"/>
            <a:ext cx="8096400" cy="110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s-ES" sz="1200" b="1" i="0" u="none" strike="noStrike" cap="none">
                <a:solidFill>
                  <a:srgbClr val="424242"/>
                </a:solidFill>
                <a:latin typeface="Arial"/>
                <a:ea typeface="Arial"/>
                <a:cs typeface="Arial"/>
                <a:sym typeface="Arial"/>
              </a:rPr>
              <a:t>Ángeles Gómez Martínez</a:t>
            </a:r>
            <a:endParaRPr sz="1200" b="1" i="0" u="none" strike="noStrike" cap="none">
              <a:solidFill>
                <a:srgbClr val="42424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s-ES" sz="1200" b="0" i="0" u="sng" strike="noStrike" cap="none">
                <a:solidFill>
                  <a:srgbClr val="424242"/>
                </a:solidFill>
                <a:latin typeface="Arial"/>
                <a:ea typeface="Arial"/>
                <a:cs typeface="Arial"/>
                <a:sym typeface="Arial"/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a.gomez@umh.es</a:t>
            </a:r>
            <a:r>
              <a:rPr lang="es-ES" sz="1200" b="0" i="0" u="none" strike="noStrike" cap="none">
                <a:solidFill>
                  <a:srgbClr val="424242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br>
              <a:rPr lang="es-ES" sz="1200" b="0" i="0" u="none" strike="noStrike" cap="none">
                <a:solidFill>
                  <a:srgbClr val="424242"/>
                </a:solidFill>
                <a:latin typeface="Arial"/>
                <a:ea typeface="Arial"/>
                <a:cs typeface="Arial"/>
                <a:sym typeface="Arial"/>
              </a:rPr>
            </a:br>
            <a:endParaRPr sz="1200" b="0" i="0" u="none" strike="noStrike" cap="none">
              <a:solidFill>
                <a:srgbClr val="42424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s-ES" sz="1200" b="1" i="0" u="none" strike="noStrike" cap="none">
                <a:solidFill>
                  <a:srgbClr val="424242"/>
                </a:solidFill>
                <a:latin typeface="Arial"/>
                <a:ea typeface="Arial"/>
                <a:cs typeface="Arial"/>
                <a:sym typeface="Arial"/>
              </a:rPr>
              <a:t>Begoña Ivars Nicolás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s-ES" sz="1200" b="0" i="0" u="sng" strike="noStrike" cap="none">
                <a:solidFill>
                  <a:srgbClr val="424242"/>
                </a:solidFill>
                <a:latin typeface="Arial"/>
                <a:ea typeface="Arial"/>
                <a:cs typeface="Arial"/>
                <a:sym typeface="Arial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bivars@umh.es</a:t>
            </a:r>
            <a:r>
              <a:rPr lang="es-ES" sz="1200" b="0" i="0" u="none" strike="noStrike" cap="none">
                <a:solidFill>
                  <a:srgbClr val="424242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 sz="1200" b="0" i="0" u="none" strike="noStrike" cap="none">
              <a:solidFill>
                <a:srgbClr val="424242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2" name="Google Shape;492;p13"/>
          <p:cNvSpPr/>
          <p:nvPr/>
        </p:nvSpPr>
        <p:spPr>
          <a:xfrm>
            <a:off x="137269" y="687690"/>
            <a:ext cx="8791355" cy="4092128"/>
          </a:xfrm>
          <a:custGeom>
            <a:avLst/>
            <a:gdLst/>
            <a:ahLst/>
            <a:cxnLst/>
            <a:rect l="l" t="t" r="r" b="b"/>
            <a:pathLst>
              <a:path w="8791355" h="4092128" extrusionOk="0">
                <a:moveTo>
                  <a:pt x="65216" y="117351"/>
                </a:moveTo>
                <a:cubicBezTo>
                  <a:pt x="140235" y="-147156"/>
                  <a:pt x="8302878" y="86220"/>
                  <a:pt x="8722594" y="117351"/>
                </a:cubicBezTo>
                <a:cubicBezTo>
                  <a:pt x="8856378" y="506776"/>
                  <a:pt x="8742858" y="2731342"/>
                  <a:pt x="8722594" y="4035755"/>
                </a:cubicBezTo>
                <a:cubicBezTo>
                  <a:pt x="5666106" y="4252832"/>
                  <a:pt x="1862423" y="4144448"/>
                  <a:pt x="139623" y="4049519"/>
                </a:cubicBezTo>
                <a:cubicBezTo>
                  <a:pt x="9200" y="2672028"/>
                  <a:pt x="81531" y="1593892"/>
                  <a:pt x="65216" y="117351"/>
                </a:cubicBezTo>
                <a:close/>
              </a:path>
            </a:pathLst>
          </a:custGeom>
          <a:noFill/>
          <a:ln w="9525" cap="flat" cmpd="sng">
            <a:solidFill>
              <a:srgbClr val="00324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93" name="Google Shape;493;p1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39749" y="1735413"/>
            <a:ext cx="1922907" cy="2853736"/>
          </a:xfrm>
          <a:prstGeom prst="rect">
            <a:avLst/>
          </a:prstGeom>
          <a:noFill/>
          <a:ln>
            <a:noFill/>
          </a:ln>
        </p:spPr>
      </p:pic>
      <p:pic>
        <p:nvPicPr>
          <p:cNvPr id="494" name="Google Shape;494;p13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2546227" y="1735413"/>
            <a:ext cx="1997620" cy="2853736"/>
          </a:xfrm>
          <a:prstGeom prst="rect">
            <a:avLst/>
          </a:prstGeom>
          <a:noFill/>
          <a:ln>
            <a:noFill/>
          </a:ln>
        </p:spPr>
      </p:pic>
      <p:pic>
        <p:nvPicPr>
          <p:cNvPr id="495" name="Google Shape;495;p13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6639303" y="1735415"/>
            <a:ext cx="1996445" cy="2853734"/>
          </a:xfrm>
          <a:prstGeom prst="rect">
            <a:avLst/>
          </a:prstGeom>
          <a:noFill/>
          <a:ln>
            <a:noFill/>
          </a:ln>
        </p:spPr>
      </p:pic>
      <p:pic>
        <p:nvPicPr>
          <p:cNvPr id="496" name="Google Shape;496;p13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4627418" y="1735413"/>
            <a:ext cx="1928315" cy="2853736"/>
          </a:xfrm>
          <a:prstGeom prst="rect">
            <a:avLst/>
          </a:prstGeom>
          <a:noFill/>
          <a:ln>
            <a:noFill/>
          </a:ln>
        </p:spPr>
      </p:pic>
      <p:sp>
        <p:nvSpPr>
          <p:cNvPr id="497" name="Google Shape;497;p13"/>
          <p:cNvSpPr txBox="1"/>
          <p:nvPr/>
        </p:nvSpPr>
        <p:spPr>
          <a:xfrm>
            <a:off x="0" y="123824"/>
            <a:ext cx="9135900" cy="52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s-ES" sz="2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L’activitat científica</a:t>
            </a:r>
            <a:endParaRPr sz="2400" b="0" i="0" u="none" strike="noStrike" cap="non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98" name="Google Shape;498;p13"/>
          <p:cNvSpPr txBox="1"/>
          <p:nvPr/>
        </p:nvSpPr>
        <p:spPr>
          <a:xfrm>
            <a:off x="539750" y="4817603"/>
            <a:ext cx="8096400" cy="32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marR="0" lvl="0" indent="0" algn="r" rtl="0">
              <a:lnSpc>
                <a:spcPct val="104166"/>
              </a:lnSpc>
              <a:spcBef>
                <a:spcPts val="5985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s-ES" sz="1200" b="0" i="0" u="none" strike="noStrike" cap="none">
                <a:solidFill>
                  <a:srgbClr val="8E8E8E"/>
                </a:solidFill>
                <a:latin typeface="Arial"/>
                <a:ea typeface="Arial"/>
                <a:cs typeface="Arial"/>
                <a:sym typeface="Arial"/>
              </a:rPr>
              <a:t>Salvant el meu territori </a:t>
            </a:r>
            <a:r>
              <a:rPr lang="es-ES"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- Investigació i mètode científic</a:t>
            </a:r>
            <a:endParaRPr sz="1200" b="0" i="0" u="none" strike="noStrike" cap="none">
              <a:solidFill>
                <a:srgbClr val="8D8D8D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99" name="Google Shape;499;p13"/>
          <p:cNvSpPr txBox="1"/>
          <p:nvPr/>
        </p:nvSpPr>
        <p:spPr>
          <a:xfrm>
            <a:off x="540000" y="900113"/>
            <a:ext cx="8096100" cy="52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200"/>
              <a:buFont typeface="Roboto"/>
              <a:buNone/>
            </a:pPr>
            <a:r>
              <a:rPr lang="es-ES" sz="2000" b="0" i="0" u="none" strike="noStrike" cap="non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2.1. L’activitat científica</a:t>
            </a:r>
            <a:endParaRPr sz="2000" b="0" i="0" u="none" strike="noStrike" cap="none">
              <a:solidFill>
                <a:srgbClr val="C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4" name="Google Shape;504;p14"/>
          <p:cNvSpPr txBox="1"/>
          <p:nvPr/>
        </p:nvSpPr>
        <p:spPr>
          <a:xfrm>
            <a:off x="528564" y="2111592"/>
            <a:ext cx="2129414" cy="659482"/>
          </a:xfrm>
          <a:prstGeom prst="rect">
            <a:avLst/>
          </a:prstGeom>
          <a:solidFill>
            <a:srgbClr val="FFEBEB"/>
          </a:solidFill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12700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Roboto"/>
              <a:buNone/>
            </a:pPr>
            <a:r>
              <a:rPr lang="es-ES" sz="1400" b="0" i="0" u="none" strike="noStrike" cap="non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Investigació 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12700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Roboto"/>
              <a:buNone/>
            </a:pPr>
            <a:r>
              <a:rPr lang="es-ES" sz="1400" b="0" i="0" u="none" strike="noStrike" cap="non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bàsica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05" name="Google Shape;505;p14"/>
          <p:cNvSpPr txBox="1"/>
          <p:nvPr/>
        </p:nvSpPr>
        <p:spPr>
          <a:xfrm>
            <a:off x="3571730" y="2111592"/>
            <a:ext cx="2091443" cy="659482"/>
          </a:xfrm>
          <a:prstGeom prst="rect">
            <a:avLst/>
          </a:prstGeom>
          <a:solidFill>
            <a:srgbClr val="FFEBEB"/>
          </a:solidFill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12700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Roboto"/>
              <a:buNone/>
            </a:pPr>
            <a:r>
              <a:rPr lang="es-ES" sz="1400" b="0" i="0" u="none" strike="noStrike" cap="non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Investigació 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12700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Roboto"/>
              <a:buNone/>
            </a:pPr>
            <a:r>
              <a:rPr lang="es-ES" sz="1400" b="0" i="0" u="none" strike="noStrike" cap="non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aplicada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06" name="Google Shape;506;p14"/>
          <p:cNvSpPr txBox="1"/>
          <p:nvPr/>
        </p:nvSpPr>
        <p:spPr>
          <a:xfrm>
            <a:off x="6506334" y="2111592"/>
            <a:ext cx="2129414" cy="659482"/>
          </a:xfrm>
          <a:prstGeom prst="rect">
            <a:avLst/>
          </a:prstGeom>
          <a:solidFill>
            <a:srgbClr val="FFEBEB"/>
          </a:solidFill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12700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Roboto"/>
              <a:buNone/>
            </a:pPr>
            <a:r>
              <a:rPr lang="es-ES" sz="1400" b="0" i="0" u="none" strike="noStrike" cap="non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Investigació experimental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07" name="Google Shape;507;p14"/>
          <p:cNvSpPr/>
          <p:nvPr/>
        </p:nvSpPr>
        <p:spPr>
          <a:xfrm>
            <a:off x="528564" y="2137145"/>
            <a:ext cx="2103557" cy="608377"/>
          </a:xfrm>
          <a:custGeom>
            <a:avLst/>
            <a:gdLst/>
            <a:ahLst/>
            <a:cxnLst/>
            <a:rect l="l" t="t" r="r" b="b"/>
            <a:pathLst>
              <a:path w="2103557" h="608377" extrusionOk="0">
                <a:moveTo>
                  <a:pt x="15604" y="17446"/>
                </a:moveTo>
                <a:cubicBezTo>
                  <a:pt x="33284" y="-24808"/>
                  <a:pt x="2000472" y="9808"/>
                  <a:pt x="2087104" y="17446"/>
                </a:cubicBezTo>
                <a:cubicBezTo>
                  <a:pt x="2145286" y="81354"/>
                  <a:pt x="2080804" y="406578"/>
                  <a:pt x="2087104" y="599996"/>
                </a:cubicBezTo>
                <a:cubicBezTo>
                  <a:pt x="1350134" y="651405"/>
                  <a:pt x="445200" y="621328"/>
                  <a:pt x="33408" y="602042"/>
                </a:cubicBezTo>
                <a:cubicBezTo>
                  <a:pt x="26051" y="403834"/>
                  <a:pt x="-12255" y="230367"/>
                  <a:pt x="15604" y="17446"/>
                </a:cubicBezTo>
                <a:close/>
              </a:path>
            </a:pathLst>
          </a:custGeom>
          <a:noFill/>
          <a:ln w="9525" cap="flat" cmpd="sng">
            <a:solidFill>
              <a:srgbClr val="00324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08" name="Google Shape;508;p14"/>
          <p:cNvSpPr/>
          <p:nvPr/>
        </p:nvSpPr>
        <p:spPr>
          <a:xfrm>
            <a:off x="3533760" y="2137145"/>
            <a:ext cx="2103557" cy="608377"/>
          </a:xfrm>
          <a:custGeom>
            <a:avLst/>
            <a:gdLst/>
            <a:ahLst/>
            <a:cxnLst/>
            <a:rect l="l" t="t" r="r" b="b"/>
            <a:pathLst>
              <a:path w="2103557" h="608377" extrusionOk="0">
                <a:moveTo>
                  <a:pt x="15604" y="17446"/>
                </a:moveTo>
                <a:cubicBezTo>
                  <a:pt x="33284" y="-24808"/>
                  <a:pt x="2000472" y="9808"/>
                  <a:pt x="2087104" y="17446"/>
                </a:cubicBezTo>
                <a:cubicBezTo>
                  <a:pt x="2145286" y="81354"/>
                  <a:pt x="2080804" y="406578"/>
                  <a:pt x="2087104" y="599996"/>
                </a:cubicBezTo>
                <a:cubicBezTo>
                  <a:pt x="1350134" y="651405"/>
                  <a:pt x="445200" y="621328"/>
                  <a:pt x="33408" y="602042"/>
                </a:cubicBezTo>
                <a:cubicBezTo>
                  <a:pt x="26051" y="403834"/>
                  <a:pt x="-12255" y="230367"/>
                  <a:pt x="15604" y="17446"/>
                </a:cubicBezTo>
                <a:close/>
              </a:path>
            </a:pathLst>
          </a:custGeom>
          <a:noFill/>
          <a:ln w="9525" cap="flat" cmpd="sng">
            <a:solidFill>
              <a:srgbClr val="00324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09" name="Google Shape;509;p14"/>
          <p:cNvSpPr/>
          <p:nvPr/>
        </p:nvSpPr>
        <p:spPr>
          <a:xfrm>
            <a:off x="6506334" y="2137145"/>
            <a:ext cx="2103557" cy="608377"/>
          </a:xfrm>
          <a:custGeom>
            <a:avLst/>
            <a:gdLst/>
            <a:ahLst/>
            <a:cxnLst/>
            <a:rect l="l" t="t" r="r" b="b"/>
            <a:pathLst>
              <a:path w="2103557" h="608377" extrusionOk="0">
                <a:moveTo>
                  <a:pt x="15604" y="17446"/>
                </a:moveTo>
                <a:cubicBezTo>
                  <a:pt x="33284" y="-24808"/>
                  <a:pt x="2000472" y="9808"/>
                  <a:pt x="2087104" y="17446"/>
                </a:cubicBezTo>
                <a:cubicBezTo>
                  <a:pt x="2145286" y="81354"/>
                  <a:pt x="2080804" y="406578"/>
                  <a:pt x="2087104" y="599996"/>
                </a:cubicBezTo>
                <a:cubicBezTo>
                  <a:pt x="1350134" y="651405"/>
                  <a:pt x="445200" y="621328"/>
                  <a:pt x="33408" y="602042"/>
                </a:cubicBezTo>
                <a:cubicBezTo>
                  <a:pt x="26051" y="403834"/>
                  <a:pt x="-12255" y="230367"/>
                  <a:pt x="15604" y="17446"/>
                </a:cubicBezTo>
                <a:close/>
              </a:path>
            </a:pathLst>
          </a:custGeom>
          <a:noFill/>
          <a:ln w="9525" cap="flat" cmpd="sng">
            <a:solidFill>
              <a:srgbClr val="00324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10" name="Google Shape;510;p14"/>
          <p:cNvSpPr/>
          <p:nvPr/>
        </p:nvSpPr>
        <p:spPr>
          <a:xfrm>
            <a:off x="137269" y="687690"/>
            <a:ext cx="8791355" cy="4092128"/>
          </a:xfrm>
          <a:custGeom>
            <a:avLst/>
            <a:gdLst/>
            <a:ahLst/>
            <a:cxnLst/>
            <a:rect l="l" t="t" r="r" b="b"/>
            <a:pathLst>
              <a:path w="8791355" h="4092128" extrusionOk="0">
                <a:moveTo>
                  <a:pt x="65216" y="117351"/>
                </a:moveTo>
                <a:cubicBezTo>
                  <a:pt x="140235" y="-147156"/>
                  <a:pt x="8302878" y="86220"/>
                  <a:pt x="8722594" y="117351"/>
                </a:cubicBezTo>
                <a:cubicBezTo>
                  <a:pt x="8856378" y="506776"/>
                  <a:pt x="8742858" y="2731342"/>
                  <a:pt x="8722594" y="4035755"/>
                </a:cubicBezTo>
                <a:cubicBezTo>
                  <a:pt x="5666106" y="4252832"/>
                  <a:pt x="1862423" y="4144448"/>
                  <a:pt x="139623" y="4049519"/>
                </a:cubicBezTo>
                <a:cubicBezTo>
                  <a:pt x="9200" y="2672028"/>
                  <a:pt x="81531" y="1593892"/>
                  <a:pt x="65216" y="117351"/>
                </a:cubicBezTo>
                <a:close/>
              </a:path>
            </a:pathLst>
          </a:custGeom>
          <a:noFill/>
          <a:ln w="9525" cap="flat" cmpd="sng">
            <a:solidFill>
              <a:srgbClr val="00324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11" name="Google Shape;511;p14"/>
          <p:cNvSpPr txBox="1">
            <a:spLocks noGrp="1"/>
          </p:cNvSpPr>
          <p:nvPr>
            <p:ph type="body" idx="4294967295"/>
          </p:nvPr>
        </p:nvSpPr>
        <p:spPr>
          <a:xfrm>
            <a:off x="539748" y="1481176"/>
            <a:ext cx="8096000" cy="307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s-ES" sz="1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Hi ha tres tipus d'investigació (I+D) (Manual de Frascati):</a:t>
            </a:r>
            <a:endParaRPr sz="14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endParaRPr sz="14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endParaRPr sz="14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12" name="Google Shape;512;p14"/>
          <p:cNvSpPr txBox="1"/>
          <p:nvPr/>
        </p:nvSpPr>
        <p:spPr>
          <a:xfrm>
            <a:off x="509520" y="2959312"/>
            <a:ext cx="2129414" cy="14964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12700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Roboto"/>
              <a:buNone/>
            </a:pPr>
            <a:r>
              <a:rPr lang="es-ES"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Augmenta el nostre</a:t>
            </a:r>
            <a:endParaRPr sz="1400" b="0" i="0" u="none" strike="noStrike" cap="non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12700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Roboto"/>
              <a:buNone/>
            </a:pPr>
            <a:r>
              <a:rPr lang="es-ES"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coneixement sobre</a:t>
            </a:r>
            <a:endParaRPr sz="1400" b="0" i="0" u="none" strike="noStrike" cap="non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12700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Roboto"/>
              <a:buNone/>
            </a:pPr>
            <a:r>
              <a:rPr lang="es-ES"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alguna cosa, sense buscar una</a:t>
            </a:r>
            <a:endParaRPr sz="1400" b="0" i="0" u="none" strike="noStrike" cap="non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12700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Roboto"/>
              <a:buNone/>
            </a:pPr>
            <a:r>
              <a:rPr lang="es-ES"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solució a un problema específic.</a:t>
            </a:r>
            <a:endParaRPr sz="1400" b="0" i="0" u="none" strike="noStrike" cap="non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13" name="Google Shape;513;p14"/>
          <p:cNvSpPr txBox="1"/>
          <p:nvPr/>
        </p:nvSpPr>
        <p:spPr>
          <a:xfrm>
            <a:off x="3492795" y="2959313"/>
            <a:ext cx="2264735" cy="12459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12700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Roboto"/>
              <a:buNone/>
            </a:pPr>
            <a:r>
              <a:rPr lang="es-ES"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Empra el coneixement</a:t>
            </a:r>
            <a:endParaRPr sz="1400" b="0" i="0" u="none" strike="noStrike" cap="non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12700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Roboto"/>
              <a:buNone/>
            </a:pPr>
            <a:r>
              <a:rPr lang="es-ES"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sobre alguna cosa per a</a:t>
            </a:r>
            <a:endParaRPr sz="1400" b="0" i="0" u="none" strike="noStrike" cap="non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12700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Roboto"/>
              <a:buNone/>
            </a:pPr>
            <a:r>
              <a:rPr lang="es-ES"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solucionar un problema</a:t>
            </a:r>
            <a:endParaRPr sz="1400" b="0" i="0" u="none" strike="noStrike" cap="non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12700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Roboto"/>
              <a:buNone/>
            </a:pPr>
            <a:r>
              <a:rPr lang="es-ES"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real relacionat o millorar-lo.</a:t>
            </a:r>
            <a:endParaRPr sz="1400" b="0" i="0" u="none" strike="noStrike" cap="non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14" name="Google Shape;514;p14"/>
          <p:cNvSpPr txBox="1"/>
          <p:nvPr/>
        </p:nvSpPr>
        <p:spPr>
          <a:xfrm>
            <a:off x="6487290" y="2959312"/>
            <a:ext cx="2129414" cy="12459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12700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Roboto"/>
              <a:buNone/>
            </a:pPr>
            <a:r>
              <a:rPr lang="es-ES"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Transforma el</a:t>
            </a:r>
            <a:endParaRPr sz="1400" b="0" i="0" u="none" strike="noStrike" cap="non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12700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Roboto"/>
              <a:buNone/>
            </a:pPr>
            <a:r>
              <a:rPr lang="es-ES"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coneixement aplicat</a:t>
            </a:r>
            <a:endParaRPr sz="1400" b="0" i="0" u="none" strike="noStrike" cap="non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12700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Roboto"/>
              <a:buNone/>
            </a:pPr>
            <a:r>
              <a:rPr lang="es-ES"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en una solució</a:t>
            </a:r>
            <a:endParaRPr sz="1400" b="0" i="0" u="none" strike="noStrike" cap="non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12700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Roboto"/>
              <a:buNone/>
            </a:pPr>
            <a:r>
              <a:rPr lang="es-ES"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tangible i</a:t>
            </a:r>
            <a:endParaRPr sz="1400" b="0" i="0" u="none" strike="noStrike" cap="non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12700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Roboto"/>
              <a:buNone/>
            </a:pPr>
            <a:r>
              <a:rPr lang="es-ES"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comercialitzable.</a:t>
            </a:r>
            <a:endParaRPr sz="1400" b="0" i="0" u="none" strike="noStrike" cap="non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15" name="Google Shape;515;p14"/>
          <p:cNvSpPr txBox="1"/>
          <p:nvPr/>
        </p:nvSpPr>
        <p:spPr>
          <a:xfrm>
            <a:off x="0" y="123824"/>
            <a:ext cx="9135900" cy="52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s-ES" sz="2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L’activitat científica</a:t>
            </a:r>
            <a:endParaRPr sz="2400" b="0" i="0" u="none" strike="noStrike" cap="non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16" name="Google Shape;516;p14"/>
          <p:cNvSpPr txBox="1"/>
          <p:nvPr/>
        </p:nvSpPr>
        <p:spPr>
          <a:xfrm>
            <a:off x="539750" y="4817603"/>
            <a:ext cx="8096400" cy="32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marR="0" lvl="0" indent="0" algn="r" rtl="0">
              <a:lnSpc>
                <a:spcPct val="104166"/>
              </a:lnSpc>
              <a:spcBef>
                <a:spcPts val="5985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s-ES" sz="1200" b="0" i="0" u="none" strike="noStrike" cap="none">
                <a:solidFill>
                  <a:srgbClr val="8E8E8E"/>
                </a:solidFill>
                <a:latin typeface="Arial"/>
                <a:ea typeface="Arial"/>
                <a:cs typeface="Arial"/>
                <a:sym typeface="Arial"/>
              </a:rPr>
              <a:t>Salvant el meu territori </a:t>
            </a:r>
            <a:r>
              <a:rPr lang="es-ES"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- Investigació i mètode científic</a:t>
            </a:r>
            <a:endParaRPr sz="1200" b="0" i="0" u="none" strike="noStrike" cap="none">
              <a:solidFill>
                <a:srgbClr val="8D8D8D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17" name="Google Shape;517;p14"/>
          <p:cNvSpPr txBox="1"/>
          <p:nvPr/>
        </p:nvSpPr>
        <p:spPr>
          <a:xfrm>
            <a:off x="540000" y="900113"/>
            <a:ext cx="8096100" cy="52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200"/>
              <a:buFont typeface="Roboto"/>
              <a:buNone/>
            </a:pPr>
            <a:r>
              <a:rPr lang="es-ES" sz="2000" b="0" i="0" u="none" strike="noStrike" cap="non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2.1. L’activitat científica</a:t>
            </a:r>
            <a:endParaRPr sz="2000" b="0" i="0" u="none" strike="noStrike" cap="none">
              <a:solidFill>
                <a:srgbClr val="C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" name="Google Shape;522;p15"/>
          <p:cNvSpPr/>
          <p:nvPr/>
        </p:nvSpPr>
        <p:spPr>
          <a:xfrm>
            <a:off x="137269" y="687690"/>
            <a:ext cx="8791355" cy="4092128"/>
          </a:xfrm>
          <a:custGeom>
            <a:avLst/>
            <a:gdLst/>
            <a:ahLst/>
            <a:cxnLst/>
            <a:rect l="l" t="t" r="r" b="b"/>
            <a:pathLst>
              <a:path w="8791355" h="4092128" extrusionOk="0">
                <a:moveTo>
                  <a:pt x="65216" y="117351"/>
                </a:moveTo>
                <a:cubicBezTo>
                  <a:pt x="140235" y="-147156"/>
                  <a:pt x="8302878" y="86220"/>
                  <a:pt x="8722594" y="117351"/>
                </a:cubicBezTo>
                <a:cubicBezTo>
                  <a:pt x="8856378" y="506776"/>
                  <a:pt x="8742858" y="2731342"/>
                  <a:pt x="8722594" y="4035755"/>
                </a:cubicBezTo>
                <a:cubicBezTo>
                  <a:pt x="5666106" y="4252832"/>
                  <a:pt x="1862423" y="4144448"/>
                  <a:pt x="139623" y="4049519"/>
                </a:cubicBezTo>
                <a:cubicBezTo>
                  <a:pt x="9200" y="2672028"/>
                  <a:pt x="81531" y="1593892"/>
                  <a:pt x="65216" y="117351"/>
                </a:cubicBezTo>
                <a:close/>
              </a:path>
            </a:pathLst>
          </a:custGeom>
          <a:noFill/>
          <a:ln w="9525" cap="flat" cmpd="sng">
            <a:solidFill>
              <a:srgbClr val="00324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23" name="Google Shape;523;p15"/>
          <p:cNvSpPr txBox="1">
            <a:spLocks noGrp="1"/>
          </p:cNvSpPr>
          <p:nvPr>
            <p:ph type="body" idx="4294967295"/>
          </p:nvPr>
        </p:nvSpPr>
        <p:spPr>
          <a:xfrm>
            <a:off x="539748" y="1481176"/>
            <a:ext cx="8096000" cy="307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s-ES" sz="1400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Investigació bàsica</a:t>
            </a:r>
            <a:endParaRPr/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s-ES" sz="1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Consisteix en treballs experimentals o teòrics que s'emprenen fonamentalment per a </a:t>
            </a:r>
            <a:r>
              <a:rPr lang="es-ES" sz="1400">
                <a:solidFill>
                  <a:schemeClr val="dk2"/>
                </a:solidFill>
                <a:highlight>
                  <a:srgbClr val="C8BCC0"/>
                </a:highlight>
                <a:latin typeface="Arial"/>
                <a:ea typeface="Arial"/>
                <a:cs typeface="Arial"/>
                <a:sym typeface="Arial"/>
              </a:rPr>
              <a:t>obtenir coneixements nous relacionats amb els fonaments</a:t>
            </a:r>
            <a:r>
              <a:rPr lang="es-ES" sz="1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 de fenòmens i fets observables, sense pensar a donar-los cap aplicació o ús determinat.</a:t>
            </a:r>
            <a:endParaRPr sz="14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endParaRPr sz="14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24" name="Google Shape;524;p15"/>
          <p:cNvSpPr txBox="1"/>
          <p:nvPr/>
        </p:nvSpPr>
        <p:spPr>
          <a:xfrm>
            <a:off x="0" y="123824"/>
            <a:ext cx="9135900" cy="52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s-ES" sz="2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L’activitat científica</a:t>
            </a:r>
            <a:endParaRPr sz="2400" b="0" i="0" u="none" strike="noStrike" cap="non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25" name="Google Shape;525;p15"/>
          <p:cNvSpPr txBox="1"/>
          <p:nvPr/>
        </p:nvSpPr>
        <p:spPr>
          <a:xfrm>
            <a:off x="539750" y="4817603"/>
            <a:ext cx="8096400" cy="32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marR="0" lvl="0" indent="0" algn="r" rtl="0">
              <a:lnSpc>
                <a:spcPct val="104166"/>
              </a:lnSpc>
              <a:spcBef>
                <a:spcPts val="5985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s-ES" sz="1200" b="0" i="0" u="none" strike="noStrike" cap="none">
                <a:solidFill>
                  <a:srgbClr val="8E8E8E"/>
                </a:solidFill>
                <a:latin typeface="Arial"/>
                <a:ea typeface="Arial"/>
                <a:cs typeface="Arial"/>
                <a:sym typeface="Arial"/>
              </a:rPr>
              <a:t>Salvant el meu territori </a:t>
            </a:r>
            <a:r>
              <a:rPr lang="es-ES"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- Investigació i mètode científic</a:t>
            </a:r>
            <a:endParaRPr sz="1200" b="0" i="0" u="none" strike="noStrike" cap="none">
              <a:solidFill>
                <a:srgbClr val="8D8D8D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26" name="Google Shape;526;p15"/>
          <p:cNvSpPr txBox="1"/>
          <p:nvPr/>
        </p:nvSpPr>
        <p:spPr>
          <a:xfrm>
            <a:off x="540000" y="900113"/>
            <a:ext cx="8096100" cy="52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200"/>
              <a:buFont typeface="Roboto"/>
              <a:buNone/>
            </a:pPr>
            <a:r>
              <a:rPr lang="es-ES" sz="2000" b="0" i="0" u="none" strike="noStrike" cap="non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2.1. L’activitat científica</a:t>
            </a:r>
            <a:endParaRPr sz="2000" b="0" i="0" u="none" strike="noStrike" cap="none">
              <a:solidFill>
                <a:srgbClr val="C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1" name="Google Shape;531;p16"/>
          <p:cNvSpPr/>
          <p:nvPr/>
        </p:nvSpPr>
        <p:spPr>
          <a:xfrm flipH="1">
            <a:off x="3643884" y="1040109"/>
            <a:ext cx="3726024" cy="2722788"/>
          </a:xfrm>
          <a:prstGeom prst="wedgeEllipseCallout">
            <a:avLst>
              <a:gd name="adj1" fmla="val -58332"/>
              <a:gd name="adj2" fmla="val 9625"/>
            </a:avLst>
          </a:prstGeom>
          <a:noFill/>
          <a:ln w="1270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32" name="Google Shape;532;p16"/>
          <p:cNvSpPr/>
          <p:nvPr/>
        </p:nvSpPr>
        <p:spPr>
          <a:xfrm>
            <a:off x="137269" y="687690"/>
            <a:ext cx="8791355" cy="4092128"/>
          </a:xfrm>
          <a:custGeom>
            <a:avLst/>
            <a:gdLst/>
            <a:ahLst/>
            <a:cxnLst/>
            <a:rect l="l" t="t" r="r" b="b"/>
            <a:pathLst>
              <a:path w="8791355" h="4092128" extrusionOk="0">
                <a:moveTo>
                  <a:pt x="65216" y="117351"/>
                </a:moveTo>
                <a:cubicBezTo>
                  <a:pt x="140235" y="-147156"/>
                  <a:pt x="8302878" y="86220"/>
                  <a:pt x="8722594" y="117351"/>
                </a:cubicBezTo>
                <a:cubicBezTo>
                  <a:pt x="8856378" y="506776"/>
                  <a:pt x="8742858" y="2731342"/>
                  <a:pt x="8722594" y="4035755"/>
                </a:cubicBezTo>
                <a:cubicBezTo>
                  <a:pt x="5666106" y="4252832"/>
                  <a:pt x="1862423" y="4144448"/>
                  <a:pt x="139623" y="4049519"/>
                </a:cubicBezTo>
                <a:cubicBezTo>
                  <a:pt x="9200" y="2672028"/>
                  <a:pt x="81531" y="1593892"/>
                  <a:pt x="65216" y="117351"/>
                </a:cubicBezTo>
                <a:close/>
              </a:path>
            </a:pathLst>
          </a:custGeom>
          <a:noFill/>
          <a:ln w="9525" cap="flat" cmpd="sng">
            <a:solidFill>
              <a:srgbClr val="00324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33" name="Google Shape;533;p16"/>
          <p:cNvSpPr txBox="1">
            <a:spLocks noGrp="1"/>
          </p:cNvSpPr>
          <p:nvPr>
            <p:ph type="body" idx="4294967295"/>
          </p:nvPr>
        </p:nvSpPr>
        <p:spPr>
          <a:xfrm>
            <a:off x="539748" y="1481176"/>
            <a:ext cx="2923513" cy="307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s-ES" sz="1400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Investigació aplicada</a:t>
            </a:r>
            <a:endParaRPr/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s-ES" sz="1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Treballs originals fets</a:t>
            </a:r>
            <a:endParaRPr sz="14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s-ES" sz="1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per a adquirir nous coneixements,</a:t>
            </a:r>
            <a:endParaRPr sz="14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s-ES" sz="1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però està dirigida</a:t>
            </a:r>
            <a:endParaRPr sz="14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s-ES" sz="1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fonamentalment cap a un</a:t>
            </a:r>
            <a:endParaRPr sz="14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s-ES" sz="1400">
                <a:solidFill>
                  <a:schemeClr val="dk2"/>
                </a:solidFill>
                <a:highlight>
                  <a:srgbClr val="C8BCC0"/>
                </a:highlight>
                <a:latin typeface="Arial"/>
                <a:ea typeface="Arial"/>
                <a:cs typeface="Arial"/>
                <a:sym typeface="Arial"/>
              </a:rPr>
              <a:t>objectiu pràctic</a:t>
            </a:r>
            <a:r>
              <a:rPr lang="es-ES" sz="1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 específic.</a:t>
            </a:r>
            <a:endParaRPr sz="14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endParaRPr sz="14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34" name="Google Shape;534;p16"/>
          <p:cNvSpPr/>
          <p:nvPr/>
        </p:nvSpPr>
        <p:spPr>
          <a:xfrm flipH="1">
            <a:off x="5341858" y="4070350"/>
            <a:ext cx="3400103" cy="598407"/>
          </a:xfrm>
          <a:custGeom>
            <a:avLst/>
            <a:gdLst/>
            <a:ahLst/>
            <a:cxnLst/>
            <a:rect l="l" t="t" r="r" b="b"/>
            <a:pathLst>
              <a:path w="7095441" h="977489" extrusionOk="0">
                <a:moveTo>
                  <a:pt x="3274727" y="6736"/>
                </a:moveTo>
                <a:cubicBezTo>
                  <a:pt x="2346412" y="-23744"/>
                  <a:pt x="1362438" y="52456"/>
                  <a:pt x="845603" y="169738"/>
                </a:cubicBezTo>
                <a:cubicBezTo>
                  <a:pt x="328768" y="287020"/>
                  <a:pt x="-314625" y="575917"/>
                  <a:pt x="173718" y="710426"/>
                </a:cubicBezTo>
                <a:cubicBezTo>
                  <a:pt x="662061" y="844936"/>
                  <a:pt x="2656513" y="988722"/>
                  <a:pt x="3775659" y="976795"/>
                </a:cubicBezTo>
                <a:cubicBezTo>
                  <a:pt x="4695360" y="930413"/>
                  <a:pt x="6448623" y="742895"/>
                  <a:pt x="6888595" y="638865"/>
                </a:cubicBezTo>
                <a:cubicBezTo>
                  <a:pt x="7328567" y="534836"/>
                  <a:pt x="7017803" y="457973"/>
                  <a:pt x="6415492" y="352618"/>
                </a:cubicBezTo>
                <a:cubicBezTo>
                  <a:pt x="5813181" y="247263"/>
                  <a:pt x="4203042" y="37216"/>
                  <a:pt x="3274727" y="6736"/>
                </a:cubicBezTo>
                <a:close/>
              </a:path>
            </a:pathLst>
          </a:custGeom>
          <a:solidFill>
            <a:srgbClr val="CBBFC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35" name="Google Shape;535;p16"/>
          <p:cNvSpPr txBox="1"/>
          <p:nvPr/>
        </p:nvSpPr>
        <p:spPr>
          <a:xfrm>
            <a:off x="3924803" y="1384687"/>
            <a:ext cx="3276659" cy="14167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800"/>
              <a:buFont typeface="Roboto"/>
              <a:buNone/>
            </a:pPr>
            <a:r>
              <a:rPr lang="es-ES"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Tinc un acudit molt graciós...</a:t>
            </a:r>
            <a:endParaRPr sz="1200" b="0" i="0" u="none" strike="noStrike" cap="non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800"/>
              <a:buFont typeface="Roboto"/>
              <a:buNone/>
            </a:pPr>
            <a:r>
              <a:rPr lang="es-ES"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Un investigador aplicat treballa en</a:t>
            </a:r>
            <a:endParaRPr sz="1200" b="0" i="0" u="none" strike="noStrike" cap="non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800"/>
              <a:buFont typeface="Roboto"/>
              <a:buNone/>
            </a:pPr>
            <a:r>
              <a:rPr lang="es-ES"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com millorar l'eficiència de les bombetes. Un investigador bàsic entra i li pregunta: «Per què et preocupes tant per les bombetes? Hauries d’investigar la naturalesa fonamental de la llum!» L'investigador aplicat sospira i diu: «Sí, però el meu cap vol que la gent puga llegir a la nit»</a:t>
            </a:r>
            <a:endParaRPr sz="1200" b="0" i="0" u="none" strike="noStrike" cap="non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800"/>
              <a:buFont typeface="Roboto"/>
              <a:buNone/>
            </a:pPr>
            <a:endParaRPr sz="1200" b="0" i="0" u="none" strike="noStrike" cap="non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536" name="Google Shape;536;p16"/>
          <p:cNvGrpSpPr/>
          <p:nvPr/>
        </p:nvGrpSpPr>
        <p:grpSpPr>
          <a:xfrm flipH="1">
            <a:off x="7627510" y="2237376"/>
            <a:ext cx="931963" cy="2113369"/>
            <a:chOff x="450718" y="3715931"/>
            <a:chExt cx="894911" cy="2302979"/>
          </a:xfrm>
        </p:grpSpPr>
        <p:sp>
          <p:nvSpPr>
            <p:cNvPr id="537" name="Google Shape;537;p16"/>
            <p:cNvSpPr/>
            <p:nvPr/>
          </p:nvSpPr>
          <p:spPr>
            <a:xfrm>
              <a:off x="613054" y="4440799"/>
              <a:ext cx="496163" cy="1053253"/>
            </a:xfrm>
            <a:custGeom>
              <a:avLst/>
              <a:gdLst/>
              <a:ahLst/>
              <a:cxnLst/>
              <a:rect l="l" t="t" r="r" b="b"/>
              <a:pathLst>
                <a:path w="496163" h="1053253" extrusionOk="0">
                  <a:moveTo>
                    <a:pt x="158783" y="5474"/>
                  </a:moveTo>
                  <a:cubicBezTo>
                    <a:pt x="158783" y="5474"/>
                    <a:pt x="219606" y="60914"/>
                    <a:pt x="295528" y="28813"/>
                  </a:cubicBezTo>
                  <a:cubicBezTo>
                    <a:pt x="371600" y="-3271"/>
                    <a:pt x="371600" y="-356"/>
                    <a:pt x="371600" y="-356"/>
                  </a:cubicBezTo>
                  <a:cubicBezTo>
                    <a:pt x="371600" y="-356"/>
                    <a:pt x="434890" y="647307"/>
                    <a:pt x="445056" y="743576"/>
                  </a:cubicBezTo>
                  <a:cubicBezTo>
                    <a:pt x="455222" y="839862"/>
                    <a:pt x="503262" y="1038248"/>
                    <a:pt x="503262" y="1038248"/>
                  </a:cubicBezTo>
                  <a:cubicBezTo>
                    <a:pt x="503262" y="1038248"/>
                    <a:pt x="103035" y="1049908"/>
                    <a:pt x="24497" y="1052823"/>
                  </a:cubicBezTo>
                  <a:cubicBezTo>
                    <a:pt x="-54042" y="1055738"/>
                    <a:pt x="158783" y="5474"/>
                    <a:pt x="158783" y="5474"/>
                  </a:cubicBezTo>
                  <a:close/>
                </a:path>
              </a:pathLst>
            </a:custGeom>
            <a:solidFill>
              <a:srgbClr val="E5DFE1"/>
            </a:solidFill>
            <a:ln w="20625" cap="flat" cmpd="sng">
              <a:solidFill>
                <a:srgbClr val="000000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38" name="Google Shape;538;p16"/>
            <p:cNvSpPr/>
            <p:nvPr/>
          </p:nvSpPr>
          <p:spPr>
            <a:xfrm rot="10800000" flipH="1">
              <a:off x="616760" y="5793268"/>
              <a:ext cx="193714" cy="225642"/>
            </a:xfrm>
            <a:custGeom>
              <a:avLst/>
              <a:gdLst/>
              <a:ahLst/>
              <a:cxnLst/>
              <a:rect l="l" t="t" r="r" b="b"/>
              <a:pathLst>
                <a:path w="193714" h="225642" extrusionOk="0">
                  <a:moveTo>
                    <a:pt x="140455" y="215848"/>
                  </a:moveTo>
                  <a:cubicBezTo>
                    <a:pt x="140128" y="215635"/>
                    <a:pt x="139774" y="215465"/>
                    <a:pt x="139396" y="215343"/>
                  </a:cubicBezTo>
                  <a:cubicBezTo>
                    <a:pt x="133552" y="213522"/>
                    <a:pt x="127677" y="211823"/>
                    <a:pt x="121806" y="210129"/>
                  </a:cubicBezTo>
                  <a:cubicBezTo>
                    <a:pt x="86810" y="200029"/>
                    <a:pt x="53751" y="190493"/>
                    <a:pt x="29730" y="154985"/>
                  </a:cubicBezTo>
                  <a:cubicBezTo>
                    <a:pt x="5382" y="118994"/>
                    <a:pt x="2069" y="76350"/>
                    <a:pt x="21291" y="46344"/>
                  </a:cubicBezTo>
                  <a:cubicBezTo>
                    <a:pt x="44549" y="10013"/>
                    <a:pt x="82607" y="407"/>
                    <a:pt x="118256" y="21849"/>
                  </a:cubicBezTo>
                  <a:cubicBezTo>
                    <a:pt x="154488" y="43662"/>
                    <a:pt x="176191" y="77460"/>
                    <a:pt x="182771" y="122302"/>
                  </a:cubicBezTo>
                  <a:cubicBezTo>
                    <a:pt x="189497" y="168164"/>
                    <a:pt x="179222" y="190891"/>
                    <a:pt x="140496" y="215821"/>
                  </a:cubicBezTo>
                  <a:cubicBezTo>
                    <a:pt x="140482" y="215832"/>
                    <a:pt x="140469" y="215837"/>
                    <a:pt x="140455" y="215848"/>
                  </a:cubicBezTo>
                  <a:close/>
                  <a:moveTo>
                    <a:pt x="80598" y="142"/>
                  </a:moveTo>
                  <a:cubicBezTo>
                    <a:pt x="54919" y="142"/>
                    <a:pt x="30684" y="13942"/>
                    <a:pt x="14011" y="39982"/>
                  </a:cubicBezTo>
                  <a:cubicBezTo>
                    <a:pt x="-7415" y="73440"/>
                    <a:pt x="-3966" y="122302"/>
                    <a:pt x="22595" y="161569"/>
                  </a:cubicBezTo>
                  <a:cubicBezTo>
                    <a:pt x="48552" y="199928"/>
                    <a:pt x="84688" y="210357"/>
                    <a:pt x="119629" y="220435"/>
                  </a:cubicBezTo>
                  <a:cubicBezTo>
                    <a:pt x="125441" y="222119"/>
                    <a:pt x="131262" y="223797"/>
                    <a:pt x="137047" y="225602"/>
                  </a:cubicBezTo>
                  <a:cubicBezTo>
                    <a:pt x="138247" y="225979"/>
                    <a:pt x="139455" y="225751"/>
                    <a:pt x="140455" y="225098"/>
                  </a:cubicBezTo>
                  <a:cubicBezTo>
                    <a:pt x="141778" y="225963"/>
                    <a:pt x="143450" y="226043"/>
                    <a:pt x="144881" y="225124"/>
                  </a:cubicBezTo>
                  <a:cubicBezTo>
                    <a:pt x="186838" y="198112"/>
                    <a:pt x="199094" y="170734"/>
                    <a:pt x="191728" y="120508"/>
                  </a:cubicBezTo>
                  <a:cubicBezTo>
                    <a:pt x="184644" y="72198"/>
                    <a:pt x="161322" y="35830"/>
                    <a:pt x="122419" y="12408"/>
                  </a:cubicBezTo>
                  <a:cubicBezTo>
                    <a:pt x="108700" y="4151"/>
                    <a:pt x="94435" y="147"/>
                    <a:pt x="80598" y="142"/>
                  </a:cubicBezTo>
                  <a:close/>
                </a:path>
              </a:pathLst>
            </a:custGeom>
            <a:solidFill>
              <a:srgbClr val="000000"/>
            </a:solidFill>
            <a:ln w="11600" cap="flat" cmpd="sng">
              <a:solidFill>
                <a:srgbClr val="000000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39" name="Google Shape;539;p16"/>
            <p:cNvSpPr/>
            <p:nvPr/>
          </p:nvSpPr>
          <p:spPr>
            <a:xfrm rot="10800000" flipH="1">
              <a:off x="758524" y="5493608"/>
              <a:ext cx="25852" cy="328741"/>
            </a:xfrm>
            <a:custGeom>
              <a:avLst/>
              <a:gdLst/>
              <a:ahLst/>
              <a:cxnLst/>
              <a:rect l="l" t="t" r="r" b="b"/>
              <a:pathLst>
                <a:path w="25852" h="328741" extrusionOk="0">
                  <a:moveTo>
                    <a:pt x="21324" y="78"/>
                  </a:moveTo>
                  <a:cubicBezTo>
                    <a:pt x="18920" y="78"/>
                    <a:pt x="16912" y="2281"/>
                    <a:pt x="16789" y="5122"/>
                  </a:cubicBezTo>
                  <a:cubicBezTo>
                    <a:pt x="16330" y="15891"/>
                    <a:pt x="15625" y="26882"/>
                    <a:pt x="14948" y="37513"/>
                  </a:cubicBezTo>
                  <a:cubicBezTo>
                    <a:pt x="13431" y="61232"/>
                    <a:pt x="11863" y="85759"/>
                    <a:pt x="12817" y="109909"/>
                  </a:cubicBezTo>
                  <a:cubicBezTo>
                    <a:pt x="14162" y="143860"/>
                    <a:pt x="10313" y="178577"/>
                    <a:pt x="6591" y="212152"/>
                  </a:cubicBezTo>
                  <a:cubicBezTo>
                    <a:pt x="2543" y="248684"/>
                    <a:pt x="-1647" y="286464"/>
                    <a:pt x="698" y="323894"/>
                  </a:cubicBezTo>
                  <a:cubicBezTo>
                    <a:pt x="879" y="326814"/>
                    <a:pt x="3029" y="329050"/>
                    <a:pt x="5564" y="328800"/>
                  </a:cubicBezTo>
                  <a:cubicBezTo>
                    <a:pt x="8068" y="328588"/>
                    <a:pt x="9950" y="326045"/>
                    <a:pt x="9768" y="323119"/>
                  </a:cubicBezTo>
                  <a:cubicBezTo>
                    <a:pt x="7487" y="286756"/>
                    <a:pt x="11613" y="249528"/>
                    <a:pt x="15603" y="213516"/>
                  </a:cubicBezTo>
                  <a:cubicBezTo>
                    <a:pt x="19374" y="179490"/>
                    <a:pt x="23278" y="144301"/>
                    <a:pt x="21897" y="109420"/>
                  </a:cubicBezTo>
                  <a:cubicBezTo>
                    <a:pt x="20965" y="85908"/>
                    <a:pt x="22515" y="61705"/>
                    <a:pt x="24010" y="38299"/>
                  </a:cubicBezTo>
                  <a:cubicBezTo>
                    <a:pt x="24696" y="27610"/>
                    <a:pt x="25400" y="16549"/>
                    <a:pt x="25868" y="5653"/>
                  </a:cubicBezTo>
                  <a:cubicBezTo>
                    <a:pt x="25991" y="2722"/>
                    <a:pt x="24064" y="232"/>
                    <a:pt x="21556" y="83"/>
                  </a:cubicBezTo>
                  <a:cubicBezTo>
                    <a:pt x="21478" y="78"/>
                    <a:pt x="21401" y="78"/>
                    <a:pt x="21324" y="78"/>
                  </a:cubicBezTo>
                </a:path>
              </a:pathLst>
            </a:custGeom>
            <a:solidFill>
              <a:srgbClr val="1D1D1B"/>
            </a:solidFill>
            <a:ln w="10325" cap="flat" cmpd="sng">
              <a:solidFill>
                <a:srgbClr val="000000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40" name="Google Shape;540;p16"/>
            <p:cNvSpPr/>
            <p:nvPr/>
          </p:nvSpPr>
          <p:spPr>
            <a:xfrm rot="10800000" flipH="1">
              <a:off x="899843" y="5483956"/>
              <a:ext cx="13729" cy="316855"/>
            </a:xfrm>
            <a:custGeom>
              <a:avLst/>
              <a:gdLst/>
              <a:ahLst/>
              <a:cxnLst/>
              <a:rect l="l" t="t" r="r" b="b"/>
              <a:pathLst>
                <a:path w="13729" h="316855" extrusionOk="0">
                  <a:moveTo>
                    <a:pt x="9214" y="78"/>
                  </a:moveTo>
                  <a:cubicBezTo>
                    <a:pt x="6742" y="78"/>
                    <a:pt x="4715" y="2398"/>
                    <a:pt x="4669" y="5292"/>
                  </a:cubicBezTo>
                  <a:lnTo>
                    <a:pt x="30" y="311527"/>
                  </a:lnTo>
                  <a:cubicBezTo>
                    <a:pt x="-16" y="314458"/>
                    <a:pt x="1984" y="316880"/>
                    <a:pt x="4492" y="316933"/>
                  </a:cubicBezTo>
                  <a:lnTo>
                    <a:pt x="4574" y="316933"/>
                  </a:lnTo>
                  <a:cubicBezTo>
                    <a:pt x="7046" y="316933"/>
                    <a:pt x="9073" y="314612"/>
                    <a:pt x="9118" y="311713"/>
                  </a:cubicBezTo>
                  <a:lnTo>
                    <a:pt x="13758" y="5483"/>
                  </a:lnTo>
                  <a:cubicBezTo>
                    <a:pt x="13803" y="2552"/>
                    <a:pt x="11804" y="131"/>
                    <a:pt x="9295" y="78"/>
                  </a:cubicBezTo>
                  <a:close/>
                </a:path>
              </a:pathLst>
            </a:custGeom>
            <a:solidFill>
              <a:srgbClr val="1D1D1B"/>
            </a:solidFill>
            <a:ln w="10325" cap="flat" cmpd="sng">
              <a:solidFill>
                <a:srgbClr val="000000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41" name="Google Shape;541;p16"/>
            <p:cNvSpPr/>
            <p:nvPr/>
          </p:nvSpPr>
          <p:spPr>
            <a:xfrm rot="10800000" flipH="1">
              <a:off x="891965" y="5769047"/>
              <a:ext cx="179094" cy="236733"/>
            </a:xfrm>
            <a:custGeom>
              <a:avLst/>
              <a:gdLst/>
              <a:ahLst/>
              <a:cxnLst/>
              <a:rect l="l" t="t" r="r" b="b"/>
              <a:pathLst>
                <a:path w="179094" h="236733" extrusionOk="0">
                  <a:moveTo>
                    <a:pt x="8916" y="188388"/>
                  </a:moveTo>
                  <a:cubicBezTo>
                    <a:pt x="11975" y="180317"/>
                    <a:pt x="12779" y="166808"/>
                    <a:pt x="13792" y="149817"/>
                  </a:cubicBezTo>
                  <a:cubicBezTo>
                    <a:pt x="15655" y="118578"/>
                    <a:pt x="18205" y="75796"/>
                    <a:pt x="37168" y="49241"/>
                  </a:cubicBezTo>
                  <a:cubicBezTo>
                    <a:pt x="62320" y="14020"/>
                    <a:pt x="97361" y="1504"/>
                    <a:pt x="126440" y="17307"/>
                  </a:cubicBezTo>
                  <a:cubicBezTo>
                    <a:pt x="161640" y="36465"/>
                    <a:pt x="177495" y="78026"/>
                    <a:pt x="166834" y="123192"/>
                  </a:cubicBezTo>
                  <a:cubicBezTo>
                    <a:pt x="156000" y="169097"/>
                    <a:pt x="132143" y="200850"/>
                    <a:pt x="95925" y="217566"/>
                  </a:cubicBezTo>
                  <a:cubicBezTo>
                    <a:pt x="58894" y="234643"/>
                    <a:pt x="37750" y="227575"/>
                    <a:pt x="8921" y="188393"/>
                  </a:cubicBezTo>
                  <a:cubicBezTo>
                    <a:pt x="8916" y="188393"/>
                    <a:pt x="8916" y="188393"/>
                    <a:pt x="8916" y="188388"/>
                  </a:cubicBezTo>
                  <a:close/>
                  <a:moveTo>
                    <a:pt x="100760" y="134"/>
                  </a:moveTo>
                  <a:cubicBezTo>
                    <a:pt x="75708" y="134"/>
                    <a:pt x="49719" y="15087"/>
                    <a:pt x="30188" y="42439"/>
                  </a:cubicBezTo>
                  <a:cubicBezTo>
                    <a:pt x="9343" y="71633"/>
                    <a:pt x="6676" y="116390"/>
                    <a:pt x="4727" y="149078"/>
                  </a:cubicBezTo>
                  <a:cubicBezTo>
                    <a:pt x="3790" y="164759"/>
                    <a:pt x="2982" y="178299"/>
                    <a:pt x="464" y="184459"/>
                  </a:cubicBezTo>
                  <a:cubicBezTo>
                    <a:pt x="-349" y="186434"/>
                    <a:pt x="-18" y="188701"/>
                    <a:pt x="1146" y="190252"/>
                  </a:cubicBezTo>
                  <a:cubicBezTo>
                    <a:pt x="682" y="191946"/>
                    <a:pt x="964" y="193868"/>
                    <a:pt x="2027" y="195323"/>
                  </a:cubicBezTo>
                  <a:cubicBezTo>
                    <a:pt x="33255" y="237760"/>
                    <a:pt x="58699" y="246171"/>
                    <a:pt x="99265" y="227437"/>
                  </a:cubicBezTo>
                  <a:cubicBezTo>
                    <a:pt x="138278" y="209437"/>
                    <a:pt x="163962" y="175310"/>
                    <a:pt x="175595" y="126012"/>
                  </a:cubicBezTo>
                  <a:cubicBezTo>
                    <a:pt x="187315" y="76364"/>
                    <a:pt x="169102" y="28814"/>
                    <a:pt x="130280" y="7685"/>
                  </a:cubicBezTo>
                  <a:cubicBezTo>
                    <a:pt x="120923" y="2593"/>
                    <a:pt x="110917" y="134"/>
                    <a:pt x="100760" y="134"/>
                  </a:cubicBezTo>
                  <a:close/>
                </a:path>
              </a:pathLst>
            </a:custGeom>
            <a:solidFill>
              <a:srgbClr val="000000"/>
            </a:solidFill>
            <a:ln w="11600" cap="flat" cmpd="sng">
              <a:solidFill>
                <a:srgbClr val="000000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42" name="Google Shape;542;p16"/>
            <p:cNvSpPr/>
            <p:nvPr/>
          </p:nvSpPr>
          <p:spPr>
            <a:xfrm rot="-10084814" flipH="1">
              <a:off x="524258" y="4459188"/>
              <a:ext cx="170950" cy="729957"/>
            </a:xfrm>
            <a:custGeom>
              <a:avLst/>
              <a:gdLst/>
              <a:ahLst/>
              <a:cxnLst/>
              <a:rect l="l" t="t" r="r" b="b"/>
              <a:pathLst>
                <a:path w="170950" h="729957" extrusionOk="0">
                  <a:moveTo>
                    <a:pt x="48712" y="205697"/>
                  </a:moveTo>
                  <a:cubicBezTo>
                    <a:pt x="43459" y="192353"/>
                    <a:pt x="36220" y="178526"/>
                    <a:pt x="26881" y="163971"/>
                  </a:cubicBezTo>
                  <a:cubicBezTo>
                    <a:pt x="12503" y="141558"/>
                    <a:pt x="5569" y="111785"/>
                    <a:pt x="7850" y="82288"/>
                  </a:cubicBezTo>
                  <a:cubicBezTo>
                    <a:pt x="9999" y="54645"/>
                    <a:pt x="19724" y="29948"/>
                    <a:pt x="35397" y="12208"/>
                  </a:cubicBezTo>
                  <a:lnTo>
                    <a:pt x="131640" y="196022"/>
                  </a:lnTo>
                  <a:lnTo>
                    <a:pt x="50770" y="204582"/>
                  </a:lnTo>
                  <a:cubicBezTo>
                    <a:pt x="49984" y="204672"/>
                    <a:pt x="49280" y="205075"/>
                    <a:pt x="48712" y="205697"/>
                  </a:cubicBezTo>
                  <a:moveTo>
                    <a:pt x="2079" y="67893"/>
                  </a:moveTo>
                  <a:cubicBezTo>
                    <a:pt x="1361" y="72269"/>
                    <a:pt x="820" y="76729"/>
                    <a:pt x="466" y="81264"/>
                  </a:cubicBezTo>
                  <a:cubicBezTo>
                    <a:pt x="-2020" y="113474"/>
                    <a:pt x="5551" y="145981"/>
                    <a:pt x="21251" y="170455"/>
                  </a:cubicBezTo>
                  <a:cubicBezTo>
                    <a:pt x="36729" y="194578"/>
                    <a:pt x="46113" y="216359"/>
                    <a:pt x="49943" y="237036"/>
                  </a:cubicBezTo>
                  <a:cubicBezTo>
                    <a:pt x="65330" y="320115"/>
                    <a:pt x="77477" y="405505"/>
                    <a:pt x="88197" y="480837"/>
                  </a:cubicBezTo>
                  <a:cubicBezTo>
                    <a:pt x="110909" y="640512"/>
                    <a:pt x="123819" y="724096"/>
                    <a:pt x="146582" y="729692"/>
                  </a:cubicBezTo>
                  <a:cubicBezTo>
                    <a:pt x="154516" y="731641"/>
                    <a:pt x="162305" y="724011"/>
                    <a:pt x="170403" y="706366"/>
                  </a:cubicBezTo>
                  <a:cubicBezTo>
                    <a:pt x="171475" y="704040"/>
                    <a:pt x="170930" y="700966"/>
                    <a:pt x="169180" y="699527"/>
                  </a:cubicBezTo>
                  <a:cubicBezTo>
                    <a:pt x="167435" y="698088"/>
                    <a:pt x="165154" y="698820"/>
                    <a:pt x="164077" y="701162"/>
                  </a:cubicBezTo>
                  <a:cubicBezTo>
                    <a:pt x="159805" y="710476"/>
                    <a:pt x="153534" y="721292"/>
                    <a:pt x="147922" y="719912"/>
                  </a:cubicBezTo>
                  <a:cubicBezTo>
                    <a:pt x="129100" y="715281"/>
                    <a:pt x="112772" y="600496"/>
                    <a:pt x="95486" y="478973"/>
                  </a:cubicBezTo>
                  <a:cubicBezTo>
                    <a:pt x="84752" y="403513"/>
                    <a:pt x="72583" y="317986"/>
                    <a:pt x="57146" y="234641"/>
                  </a:cubicBezTo>
                  <a:cubicBezTo>
                    <a:pt x="55919" y="227999"/>
                    <a:pt x="54170" y="221281"/>
                    <a:pt x="51893" y="214442"/>
                  </a:cubicBezTo>
                  <a:lnTo>
                    <a:pt x="138702" y="205251"/>
                  </a:lnTo>
                  <a:cubicBezTo>
                    <a:pt x="140029" y="205107"/>
                    <a:pt x="141201" y="204024"/>
                    <a:pt x="141769" y="202410"/>
                  </a:cubicBezTo>
                  <a:cubicBezTo>
                    <a:pt x="142342" y="200780"/>
                    <a:pt x="142210" y="198895"/>
                    <a:pt x="141447" y="197434"/>
                  </a:cubicBezTo>
                  <a:lnTo>
                    <a:pt x="39196" y="2145"/>
                  </a:lnTo>
                  <a:cubicBezTo>
                    <a:pt x="38619" y="1041"/>
                    <a:pt x="37724" y="292"/>
                    <a:pt x="36724" y="90"/>
                  </a:cubicBezTo>
                  <a:cubicBezTo>
                    <a:pt x="35724" y="-117"/>
                    <a:pt x="34706" y="234"/>
                    <a:pt x="33902" y="1057"/>
                  </a:cubicBezTo>
                  <a:cubicBezTo>
                    <a:pt x="17525" y="17884"/>
                    <a:pt x="6455" y="41269"/>
                    <a:pt x="2079" y="67893"/>
                  </a:cubicBezTo>
                </a:path>
              </a:pathLst>
            </a:custGeom>
            <a:solidFill>
              <a:srgbClr val="000000"/>
            </a:solidFill>
            <a:ln w="11600" cap="flat" cmpd="sng">
              <a:solidFill>
                <a:srgbClr val="000000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543" name="Google Shape;543;p16"/>
            <p:cNvGrpSpPr/>
            <p:nvPr/>
          </p:nvGrpSpPr>
          <p:grpSpPr>
            <a:xfrm>
              <a:off x="771529" y="4909052"/>
              <a:ext cx="266446" cy="274938"/>
              <a:chOff x="771529" y="4909052"/>
              <a:chExt cx="266446" cy="274938"/>
            </a:xfrm>
          </p:grpSpPr>
          <p:sp>
            <p:nvSpPr>
              <p:cNvPr id="544" name="Google Shape;544;p16"/>
              <p:cNvSpPr/>
              <p:nvPr/>
            </p:nvSpPr>
            <p:spPr>
              <a:xfrm rot="-1084150" flipH="1">
                <a:off x="800721" y="4935861"/>
                <a:ext cx="208062" cy="221319"/>
              </a:xfrm>
              <a:custGeom>
                <a:avLst/>
                <a:gdLst/>
                <a:ahLst/>
                <a:cxnLst/>
                <a:rect l="l" t="t" r="r" b="b"/>
                <a:pathLst>
                  <a:path w="208062" h="221319" extrusionOk="0">
                    <a:moveTo>
                      <a:pt x="143416" y="173303"/>
                    </a:moveTo>
                    <a:cubicBezTo>
                      <a:pt x="141757" y="171343"/>
                      <a:pt x="139858" y="168248"/>
                      <a:pt x="137986" y="166018"/>
                    </a:cubicBezTo>
                    <a:cubicBezTo>
                      <a:pt x="132701" y="159731"/>
                      <a:pt x="124117" y="151819"/>
                      <a:pt x="119763" y="145378"/>
                    </a:cubicBezTo>
                    <a:cubicBezTo>
                      <a:pt x="117691" y="142309"/>
                      <a:pt x="118418" y="141682"/>
                      <a:pt x="120031" y="138687"/>
                    </a:cubicBezTo>
                    <a:cubicBezTo>
                      <a:pt x="122331" y="134429"/>
                      <a:pt x="125562" y="130807"/>
                      <a:pt x="127761" y="126448"/>
                    </a:cubicBezTo>
                    <a:cubicBezTo>
                      <a:pt x="128720" y="125529"/>
                      <a:pt x="133641" y="128604"/>
                      <a:pt x="134796" y="129294"/>
                    </a:cubicBezTo>
                    <a:cubicBezTo>
                      <a:pt x="145734" y="135815"/>
                      <a:pt x="156581" y="144496"/>
                      <a:pt x="166842" y="151994"/>
                    </a:cubicBezTo>
                    <a:cubicBezTo>
                      <a:pt x="175194" y="158100"/>
                      <a:pt x="198383" y="173271"/>
                      <a:pt x="203123" y="181884"/>
                    </a:cubicBezTo>
                    <a:cubicBezTo>
                      <a:pt x="209094" y="192721"/>
                      <a:pt x="200583" y="208115"/>
                      <a:pt x="193121" y="214938"/>
                    </a:cubicBezTo>
                    <a:cubicBezTo>
                      <a:pt x="186414" y="221071"/>
                      <a:pt x="182065" y="215209"/>
                      <a:pt x="176884" y="210095"/>
                    </a:cubicBezTo>
                    <a:cubicBezTo>
                      <a:pt x="165315" y="198668"/>
                      <a:pt x="154136" y="185978"/>
                      <a:pt x="143416" y="173303"/>
                    </a:cubicBezTo>
                    <a:moveTo>
                      <a:pt x="99237" y="141533"/>
                    </a:moveTo>
                    <a:cubicBezTo>
                      <a:pt x="103149" y="134657"/>
                      <a:pt x="109216" y="128211"/>
                      <a:pt x="113001" y="121456"/>
                    </a:cubicBezTo>
                    <a:cubicBezTo>
                      <a:pt x="114969" y="117941"/>
                      <a:pt x="118504" y="105999"/>
                      <a:pt x="120190" y="104443"/>
                    </a:cubicBezTo>
                    <a:cubicBezTo>
                      <a:pt x="121085" y="103620"/>
                      <a:pt x="123517" y="105638"/>
                      <a:pt x="124312" y="106387"/>
                    </a:cubicBezTo>
                    <a:cubicBezTo>
                      <a:pt x="130297" y="112053"/>
                      <a:pt x="126098" y="123108"/>
                      <a:pt x="122835" y="129331"/>
                    </a:cubicBezTo>
                    <a:cubicBezTo>
                      <a:pt x="118968" y="136712"/>
                      <a:pt x="113878" y="145128"/>
                      <a:pt x="105889" y="145882"/>
                    </a:cubicBezTo>
                    <a:cubicBezTo>
                      <a:pt x="103008" y="146153"/>
                      <a:pt x="99346" y="145542"/>
                      <a:pt x="99237" y="141533"/>
                    </a:cubicBezTo>
                    <a:moveTo>
                      <a:pt x="37335" y="144788"/>
                    </a:moveTo>
                    <a:cubicBezTo>
                      <a:pt x="13809" y="129230"/>
                      <a:pt x="1630" y="104996"/>
                      <a:pt x="2789" y="73173"/>
                    </a:cubicBezTo>
                    <a:cubicBezTo>
                      <a:pt x="4825" y="17222"/>
                      <a:pt x="55466" y="-17861"/>
                      <a:pt x="95692" y="17185"/>
                    </a:cubicBezTo>
                    <a:cubicBezTo>
                      <a:pt x="128820" y="46045"/>
                      <a:pt x="129170" y="109679"/>
                      <a:pt x="95719" y="138602"/>
                    </a:cubicBezTo>
                    <a:cubicBezTo>
                      <a:pt x="79024" y="153035"/>
                      <a:pt x="55516" y="156810"/>
                      <a:pt x="37335" y="144788"/>
                    </a:cubicBezTo>
                    <a:moveTo>
                      <a:pt x="27378" y="142181"/>
                    </a:moveTo>
                    <a:cubicBezTo>
                      <a:pt x="40920" y="154484"/>
                      <a:pt x="60897" y="158679"/>
                      <a:pt x="77288" y="153019"/>
                    </a:cubicBezTo>
                    <a:cubicBezTo>
                      <a:pt x="82855" y="151097"/>
                      <a:pt x="86481" y="148489"/>
                      <a:pt x="91525" y="145999"/>
                    </a:cubicBezTo>
                    <a:cubicBezTo>
                      <a:pt x="96996" y="143307"/>
                      <a:pt x="96851" y="146817"/>
                      <a:pt x="101336" y="148643"/>
                    </a:cubicBezTo>
                    <a:cubicBezTo>
                      <a:pt x="104063" y="149759"/>
                      <a:pt x="105817" y="149886"/>
                      <a:pt x="108589" y="149047"/>
                    </a:cubicBezTo>
                    <a:cubicBezTo>
                      <a:pt x="113292" y="147635"/>
                      <a:pt x="114705" y="144125"/>
                      <a:pt x="119672" y="148893"/>
                    </a:cubicBezTo>
                    <a:cubicBezTo>
                      <a:pt x="126293" y="155254"/>
                      <a:pt x="132283" y="164993"/>
                      <a:pt x="138190" y="172103"/>
                    </a:cubicBezTo>
                    <a:cubicBezTo>
                      <a:pt x="148156" y="184087"/>
                      <a:pt x="158471" y="195498"/>
                      <a:pt x="169168" y="206601"/>
                    </a:cubicBezTo>
                    <a:cubicBezTo>
                      <a:pt x="172863" y="210435"/>
                      <a:pt x="176598" y="215209"/>
                      <a:pt x="180888" y="218613"/>
                    </a:cubicBezTo>
                    <a:cubicBezTo>
                      <a:pt x="191108" y="226731"/>
                      <a:pt x="198729" y="215501"/>
                      <a:pt x="203691" y="205996"/>
                    </a:cubicBezTo>
                    <a:cubicBezTo>
                      <a:pt x="213843" y="186567"/>
                      <a:pt x="205109" y="176059"/>
                      <a:pt x="191231" y="165380"/>
                    </a:cubicBezTo>
                    <a:cubicBezTo>
                      <a:pt x="172736" y="151160"/>
                      <a:pt x="152854" y="139537"/>
                      <a:pt x="134091" y="125598"/>
                    </a:cubicBezTo>
                    <a:cubicBezTo>
                      <a:pt x="132896" y="124711"/>
                      <a:pt x="131660" y="124037"/>
                      <a:pt x="130737" y="122715"/>
                    </a:cubicBezTo>
                    <a:cubicBezTo>
                      <a:pt x="128379" y="119348"/>
                      <a:pt x="130115" y="116051"/>
                      <a:pt x="129960" y="112175"/>
                    </a:cubicBezTo>
                    <a:cubicBezTo>
                      <a:pt x="129656" y="104550"/>
                      <a:pt x="124807" y="103042"/>
                      <a:pt x="121826" y="97498"/>
                    </a:cubicBezTo>
                    <a:cubicBezTo>
                      <a:pt x="121899" y="92013"/>
                      <a:pt x="122971" y="86671"/>
                      <a:pt x="123149" y="81191"/>
                    </a:cubicBezTo>
                    <a:cubicBezTo>
                      <a:pt x="124044" y="53452"/>
                      <a:pt x="111420" y="21640"/>
                      <a:pt x="89612" y="9034"/>
                    </a:cubicBezTo>
                    <a:cubicBezTo>
                      <a:pt x="15854" y="-33605"/>
                      <a:pt x="-33369" y="87011"/>
                      <a:pt x="27378" y="142181"/>
                    </a:cubicBezTo>
                  </a:path>
                </a:pathLst>
              </a:custGeom>
              <a:solidFill>
                <a:srgbClr val="1D1D1B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45" name="Google Shape;545;p16"/>
              <p:cNvSpPr/>
              <p:nvPr/>
            </p:nvSpPr>
            <p:spPr>
              <a:xfrm rot="-1084150" flipH="1">
                <a:off x="877304" y="4925197"/>
                <a:ext cx="117963" cy="148805"/>
              </a:xfrm>
              <a:custGeom>
                <a:avLst/>
                <a:gdLst/>
                <a:ahLst/>
                <a:cxnLst/>
                <a:rect l="l" t="t" r="r" b="b"/>
                <a:pathLst>
                  <a:path w="117963" h="148805" extrusionOk="0">
                    <a:moveTo>
                      <a:pt x="24210" y="111862"/>
                    </a:moveTo>
                    <a:cubicBezTo>
                      <a:pt x="-3433" y="68682"/>
                      <a:pt x="27986" y="1676"/>
                      <a:pt x="74143" y="23441"/>
                    </a:cubicBezTo>
                    <a:cubicBezTo>
                      <a:pt x="107934" y="39382"/>
                      <a:pt x="112442" y="98471"/>
                      <a:pt x="83572" y="122896"/>
                    </a:cubicBezTo>
                    <a:cubicBezTo>
                      <a:pt x="65513" y="138184"/>
                      <a:pt x="37566" y="132720"/>
                      <a:pt x="24210" y="111862"/>
                    </a:cubicBezTo>
                    <a:moveTo>
                      <a:pt x="34648" y="141710"/>
                    </a:moveTo>
                    <a:cubicBezTo>
                      <a:pt x="52825" y="153731"/>
                      <a:pt x="76333" y="149956"/>
                      <a:pt x="93028" y="135524"/>
                    </a:cubicBezTo>
                    <a:cubicBezTo>
                      <a:pt x="126483" y="106600"/>
                      <a:pt x="126133" y="42966"/>
                      <a:pt x="93006" y="14106"/>
                    </a:cubicBezTo>
                    <a:cubicBezTo>
                      <a:pt x="52780" y="-20939"/>
                      <a:pt x="2139" y="14143"/>
                      <a:pt x="98" y="70094"/>
                    </a:cubicBezTo>
                    <a:cubicBezTo>
                      <a:pt x="-1060" y="101917"/>
                      <a:pt x="11118" y="126151"/>
                      <a:pt x="34648" y="14171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46" name="Google Shape;546;p16"/>
              <p:cNvSpPr/>
              <p:nvPr/>
            </p:nvSpPr>
            <p:spPr>
              <a:xfrm rot="-1084150" flipH="1">
                <a:off x="822867" y="5079922"/>
                <a:ext cx="86647" cy="91286"/>
              </a:xfrm>
              <a:custGeom>
                <a:avLst/>
                <a:gdLst/>
                <a:ahLst/>
                <a:cxnLst/>
                <a:rect l="l" t="t" r="r" b="b"/>
                <a:pathLst>
                  <a:path w="86647" h="91286" extrusionOk="0">
                    <a:moveTo>
                      <a:pt x="77267" y="69012"/>
                    </a:moveTo>
                    <a:lnTo>
                      <a:pt x="79570" y="63585"/>
                    </a:lnTo>
                    <a:lnTo>
                      <a:pt x="81034" y="63930"/>
                    </a:lnTo>
                    <a:cubicBezTo>
                      <a:pt x="81084" y="67132"/>
                      <a:pt x="80634" y="70079"/>
                      <a:pt x="77267" y="69012"/>
                    </a:cubicBezTo>
                    <a:moveTo>
                      <a:pt x="49042" y="34699"/>
                    </a:moveTo>
                    <a:cubicBezTo>
                      <a:pt x="48742" y="34014"/>
                      <a:pt x="48769" y="33185"/>
                      <a:pt x="48951" y="32463"/>
                    </a:cubicBezTo>
                    <a:cubicBezTo>
                      <a:pt x="49515" y="32468"/>
                      <a:pt x="49878" y="32399"/>
                      <a:pt x="50424" y="32691"/>
                    </a:cubicBezTo>
                    <a:cubicBezTo>
                      <a:pt x="53264" y="34205"/>
                      <a:pt x="58353" y="39727"/>
                      <a:pt x="61571" y="42101"/>
                    </a:cubicBezTo>
                    <a:cubicBezTo>
                      <a:pt x="65692" y="45138"/>
                      <a:pt x="75562" y="49890"/>
                      <a:pt x="77703" y="54324"/>
                    </a:cubicBezTo>
                    <a:cubicBezTo>
                      <a:pt x="78175" y="55301"/>
                      <a:pt x="78743" y="56576"/>
                      <a:pt x="78203" y="57691"/>
                    </a:cubicBezTo>
                    <a:cubicBezTo>
                      <a:pt x="77230" y="59703"/>
                      <a:pt x="75203" y="55508"/>
                      <a:pt x="74513" y="54760"/>
                    </a:cubicBezTo>
                    <a:cubicBezTo>
                      <a:pt x="70959" y="50926"/>
                      <a:pt x="63934" y="46975"/>
                      <a:pt x="59562" y="43582"/>
                    </a:cubicBezTo>
                    <a:cubicBezTo>
                      <a:pt x="57935" y="42318"/>
                      <a:pt x="49547" y="35840"/>
                      <a:pt x="49042" y="34699"/>
                    </a:cubicBezTo>
                    <a:moveTo>
                      <a:pt x="24962" y="47108"/>
                    </a:moveTo>
                    <a:cubicBezTo>
                      <a:pt x="35682" y="59783"/>
                      <a:pt x="46861" y="72479"/>
                      <a:pt x="58431" y="83906"/>
                    </a:cubicBezTo>
                    <a:cubicBezTo>
                      <a:pt x="63606" y="89019"/>
                      <a:pt x="67955" y="94876"/>
                      <a:pt x="74663" y="88743"/>
                    </a:cubicBezTo>
                    <a:cubicBezTo>
                      <a:pt x="82129" y="81920"/>
                      <a:pt x="90640" y="66526"/>
                      <a:pt x="84669" y="55689"/>
                    </a:cubicBezTo>
                    <a:cubicBezTo>
                      <a:pt x="79929" y="47081"/>
                      <a:pt x="56740" y="31911"/>
                      <a:pt x="48383" y="25804"/>
                    </a:cubicBezTo>
                    <a:cubicBezTo>
                      <a:pt x="38122" y="18307"/>
                      <a:pt x="27280" y="9620"/>
                      <a:pt x="16342" y="3099"/>
                    </a:cubicBezTo>
                    <a:cubicBezTo>
                      <a:pt x="15183" y="2414"/>
                      <a:pt x="10266" y="-666"/>
                      <a:pt x="9307" y="253"/>
                    </a:cubicBezTo>
                    <a:cubicBezTo>
                      <a:pt x="7108" y="4612"/>
                      <a:pt x="3872" y="8239"/>
                      <a:pt x="1577" y="12492"/>
                    </a:cubicBezTo>
                    <a:cubicBezTo>
                      <a:pt x="-40" y="15487"/>
                      <a:pt x="-768" y="16114"/>
                      <a:pt x="1309" y="19188"/>
                    </a:cubicBezTo>
                    <a:cubicBezTo>
                      <a:pt x="5658" y="25624"/>
                      <a:pt x="14242" y="33536"/>
                      <a:pt x="19532" y="39823"/>
                    </a:cubicBezTo>
                    <a:cubicBezTo>
                      <a:pt x="21404" y="42058"/>
                      <a:pt x="23303" y="45149"/>
                      <a:pt x="24962" y="47108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47" name="Google Shape;547;p16"/>
              <p:cNvSpPr/>
              <p:nvPr/>
            </p:nvSpPr>
            <p:spPr>
              <a:xfrm rot="-1084150" flipH="1">
                <a:off x="885768" y="5042660"/>
                <a:ext cx="28098" cy="41688"/>
              </a:xfrm>
              <a:custGeom>
                <a:avLst/>
                <a:gdLst/>
                <a:ahLst/>
                <a:cxnLst/>
                <a:rect l="l" t="t" r="r" b="b"/>
                <a:pathLst>
                  <a:path w="28098" h="41688" extrusionOk="0">
                    <a:moveTo>
                      <a:pt x="25" y="37362"/>
                    </a:moveTo>
                    <a:cubicBezTo>
                      <a:pt x="134" y="41371"/>
                      <a:pt x="3792" y="41982"/>
                      <a:pt x="6678" y="41711"/>
                    </a:cubicBezTo>
                    <a:cubicBezTo>
                      <a:pt x="14662" y="40957"/>
                      <a:pt x="19756" y="32541"/>
                      <a:pt x="23623" y="25160"/>
                    </a:cubicBezTo>
                    <a:cubicBezTo>
                      <a:pt x="26886" y="18937"/>
                      <a:pt x="31085" y="7882"/>
                      <a:pt x="25096" y="2216"/>
                    </a:cubicBezTo>
                    <a:cubicBezTo>
                      <a:pt x="24300" y="1467"/>
                      <a:pt x="21869" y="-551"/>
                      <a:pt x="20974" y="272"/>
                    </a:cubicBezTo>
                    <a:cubicBezTo>
                      <a:pt x="19288" y="1828"/>
                      <a:pt x="15757" y="13770"/>
                      <a:pt x="13789" y="17286"/>
                    </a:cubicBezTo>
                    <a:cubicBezTo>
                      <a:pt x="10004" y="24040"/>
                      <a:pt x="3937" y="30486"/>
                      <a:pt x="25" y="37362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48" name="Google Shape;548;p16"/>
              <p:cNvSpPr/>
              <p:nvPr/>
            </p:nvSpPr>
            <p:spPr>
              <a:xfrm rot="9715850">
                <a:off x="895399" y="4946911"/>
                <a:ext cx="83743" cy="106104"/>
              </a:xfrm>
              <a:custGeom>
                <a:avLst/>
                <a:gdLst/>
                <a:ahLst/>
                <a:cxnLst/>
                <a:rect l="l" t="t" r="r" b="b"/>
                <a:pathLst>
                  <a:path w="83743" h="106104" extrusionOk="0">
                    <a:moveTo>
                      <a:pt x="18690" y="14525"/>
                    </a:moveTo>
                    <a:cubicBezTo>
                      <a:pt x="2057" y="35075"/>
                      <a:pt x="365" y="67806"/>
                      <a:pt x="17306" y="89021"/>
                    </a:cubicBezTo>
                    <a:lnTo>
                      <a:pt x="17306" y="89021"/>
                    </a:lnTo>
                    <a:cubicBezTo>
                      <a:pt x="26390" y="100411"/>
                      <a:pt x="37323" y="107429"/>
                      <a:pt x="51181" y="105270"/>
                    </a:cubicBezTo>
                    <a:lnTo>
                      <a:pt x="51181" y="105270"/>
                    </a:lnTo>
                    <a:cubicBezTo>
                      <a:pt x="96146" y="98180"/>
                      <a:pt x="103845" y="17998"/>
                      <a:pt x="59655" y="1605"/>
                    </a:cubicBezTo>
                    <a:lnTo>
                      <a:pt x="59655" y="1605"/>
                    </a:lnTo>
                    <a:cubicBezTo>
                      <a:pt x="55955" y="220"/>
                      <a:pt x="52105" y="-446"/>
                      <a:pt x="48256" y="-446"/>
                    </a:cubicBezTo>
                    <a:lnTo>
                      <a:pt x="48256" y="-446"/>
                    </a:lnTo>
                    <a:cubicBezTo>
                      <a:pt x="37165" y="-446"/>
                      <a:pt x="26232" y="4989"/>
                      <a:pt x="18690" y="14525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49" name="Google Shape;549;p16"/>
              <p:cNvSpPr/>
              <p:nvPr/>
            </p:nvSpPr>
            <p:spPr>
              <a:xfrm rot="-1084150" flipH="1">
                <a:off x="895365" y="4946923"/>
                <a:ext cx="83720" cy="106108"/>
              </a:xfrm>
              <a:custGeom>
                <a:avLst/>
                <a:gdLst/>
                <a:ahLst/>
                <a:cxnLst/>
                <a:rect l="l" t="t" r="r" b="b"/>
                <a:pathLst>
                  <a:path w="83720" h="106108" extrusionOk="0">
                    <a:moveTo>
                      <a:pt x="13274" y="91217"/>
                    </a:moveTo>
                    <a:cubicBezTo>
                      <a:pt x="-3235" y="70673"/>
                      <a:pt x="-5021" y="37943"/>
                      <a:pt x="11911" y="16708"/>
                    </a:cubicBezTo>
                    <a:cubicBezTo>
                      <a:pt x="20986" y="5329"/>
                      <a:pt x="31992" y="-1696"/>
                      <a:pt x="45752" y="470"/>
                    </a:cubicBezTo>
                    <a:cubicBezTo>
                      <a:pt x="90754" y="7565"/>
                      <a:pt x="98470" y="87745"/>
                      <a:pt x="54318" y="104137"/>
                    </a:cubicBezTo>
                    <a:cubicBezTo>
                      <a:pt x="39890" y="109494"/>
                      <a:pt x="23598" y="104068"/>
                      <a:pt x="13274" y="91217"/>
                    </a:cubicBezTo>
                    <a:close/>
                  </a:path>
                </a:pathLst>
              </a:custGeom>
              <a:noFill/>
              <a:ln w="15400" cap="flat" cmpd="sng">
                <a:solidFill>
                  <a:srgbClr val="1D1D1B"/>
                </a:solidFill>
                <a:prstDash val="solid"/>
                <a:miter lim="8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550" name="Google Shape;550;p16"/>
            <p:cNvSpPr/>
            <p:nvPr/>
          </p:nvSpPr>
          <p:spPr>
            <a:xfrm rot="10800000" flipH="1">
              <a:off x="721617" y="5138555"/>
              <a:ext cx="232843" cy="137868"/>
            </a:xfrm>
            <a:custGeom>
              <a:avLst/>
              <a:gdLst/>
              <a:ahLst/>
              <a:cxnLst/>
              <a:rect l="l" t="t" r="r" b="b"/>
              <a:pathLst>
                <a:path w="232843" h="137868" extrusionOk="0">
                  <a:moveTo>
                    <a:pt x="-2" y="137965"/>
                  </a:moveTo>
                  <a:lnTo>
                    <a:pt x="232842" y="137965"/>
                  </a:lnTo>
                  <a:cubicBezTo>
                    <a:pt x="223376" y="109079"/>
                    <a:pt x="195570" y="32324"/>
                    <a:pt x="149118" y="7606"/>
                  </a:cubicBezTo>
                  <a:cubicBezTo>
                    <a:pt x="65545" y="-36859"/>
                    <a:pt x="2770" y="130335"/>
                    <a:pt x="-2" y="137965"/>
                  </a:cubicBezTo>
                  <a:close/>
                </a:path>
              </a:pathLst>
            </a:custGeom>
            <a:solidFill>
              <a:srgbClr val="C8BCC0"/>
            </a:solidFill>
            <a:ln w="15700" cap="rnd" cmpd="sng">
              <a:solidFill>
                <a:srgbClr val="1D1D1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51" name="Google Shape;551;p16"/>
            <p:cNvSpPr/>
            <p:nvPr/>
          </p:nvSpPr>
          <p:spPr>
            <a:xfrm rot="10800000" flipH="1">
              <a:off x="1198581" y="4498375"/>
              <a:ext cx="147048" cy="189406"/>
            </a:xfrm>
            <a:custGeom>
              <a:avLst/>
              <a:gdLst/>
              <a:ahLst/>
              <a:cxnLst/>
              <a:rect l="l" t="t" r="r" b="b"/>
              <a:pathLst>
                <a:path w="147048" h="189406" extrusionOk="0">
                  <a:moveTo>
                    <a:pt x="71461" y="50297"/>
                  </a:moveTo>
                  <a:cubicBezTo>
                    <a:pt x="84867" y="42428"/>
                    <a:pt x="97777" y="50281"/>
                    <a:pt x="104298" y="55687"/>
                  </a:cubicBezTo>
                  <a:cubicBezTo>
                    <a:pt x="128628" y="75864"/>
                    <a:pt x="146319" y="126851"/>
                    <a:pt x="134808" y="176695"/>
                  </a:cubicBezTo>
                  <a:lnTo>
                    <a:pt x="12536" y="73772"/>
                  </a:lnTo>
                  <a:cubicBezTo>
                    <a:pt x="18089" y="71293"/>
                    <a:pt x="23710" y="69641"/>
                    <a:pt x="29945" y="67820"/>
                  </a:cubicBezTo>
                  <a:cubicBezTo>
                    <a:pt x="41469" y="64443"/>
                    <a:pt x="54452" y="60636"/>
                    <a:pt x="71461" y="50297"/>
                  </a:cubicBezTo>
                  <a:moveTo>
                    <a:pt x="115909" y="53382"/>
                  </a:moveTo>
                  <a:cubicBezTo>
                    <a:pt x="114036" y="51428"/>
                    <a:pt x="112123" y="49639"/>
                    <a:pt x="110160" y="48008"/>
                  </a:cubicBezTo>
                  <a:cubicBezTo>
                    <a:pt x="97895" y="37851"/>
                    <a:pt x="84803" y="35127"/>
                    <a:pt x="72784" y="40081"/>
                  </a:cubicBezTo>
                  <a:cubicBezTo>
                    <a:pt x="72111" y="40144"/>
                    <a:pt x="71416" y="40378"/>
                    <a:pt x="70757" y="40792"/>
                  </a:cubicBezTo>
                  <a:cubicBezTo>
                    <a:pt x="70507" y="40952"/>
                    <a:pt x="70257" y="41111"/>
                    <a:pt x="70012" y="41265"/>
                  </a:cubicBezTo>
                  <a:cubicBezTo>
                    <a:pt x="60500" y="36608"/>
                    <a:pt x="58396" y="32578"/>
                    <a:pt x="55034" y="26158"/>
                  </a:cubicBezTo>
                  <a:cubicBezTo>
                    <a:pt x="52830" y="21953"/>
                    <a:pt x="50090" y="16712"/>
                    <a:pt x="44636" y="10244"/>
                  </a:cubicBezTo>
                  <a:lnTo>
                    <a:pt x="37097" y="1297"/>
                  </a:lnTo>
                  <a:cubicBezTo>
                    <a:pt x="35639" y="-503"/>
                    <a:pt x="32939" y="-323"/>
                    <a:pt x="31072" y="1546"/>
                  </a:cubicBezTo>
                  <a:cubicBezTo>
                    <a:pt x="31013" y="1610"/>
                    <a:pt x="30954" y="1674"/>
                    <a:pt x="30895" y="1738"/>
                  </a:cubicBezTo>
                  <a:cubicBezTo>
                    <a:pt x="29190" y="3617"/>
                    <a:pt x="28936" y="6416"/>
                    <a:pt x="30354" y="8094"/>
                  </a:cubicBezTo>
                  <a:lnTo>
                    <a:pt x="37893" y="17041"/>
                  </a:lnTo>
                  <a:cubicBezTo>
                    <a:pt x="42828" y="22898"/>
                    <a:pt x="45259" y="27539"/>
                    <a:pt x="47399" y="31633"/>
                  </a:cubicBezTo>
                  <a:cubicBezTo>
                    <a:pt x="50403" y="37378"/>
                    <a:pt x="52916" y="42178"/>
                    <a:pt x="60250" y="46883"/>
                  </a:cubicBezTo>
                  <a:cubicBezTo>
                    <a:pt x="48035" y="53297"/>
                    <a:pt x="38020" y="56234"/>
                    <a:pt x="28954" y="58894"/>
                  </a:cubicBezTo>
                  <a:cubicBezTo>
                    <a:pt x="20034" y="61506"/>
                    <a:pt x="11613" y="63975"/>
                    <a:pt x="2770" y="69195"/>
                  </a:cubicBezTo>
                  <a:cubicBezTo>
                    <a:pt x="1407" y="69997"/>
                    <a:pt x="412" y="71447"/>
                    <a:pt x="130" y="73029"/>
                  </a:cubicBezTo>
                  <a:cubicBezTo>
                    <a:pt x="-147" y="74606"/>
                    <a:pt x="321" y="76130"/>
                    <a:pt x="1393" y="77006"/>
                  </a:cubicBezTo>
                  <a:lnTo>
                    <a:pt x="134008" y="188632"/>
                  </a:lnTo>
                  <a:cubicBezTo>
                    <a:pt x="135081" y="189534"/>
                    <a:pt x="136590" y="189699"/>
                    <a:pt x="138016" y="189072"/>
                  </a:cubicBezTo>
                  <a:cubicBezTo>
                    <a:pt x="139443" y="188446"/>
                    <a:pt x="140584" y="187113"/>
                    <a:pt x="141038" y="185547"/>
                  </a:cubicBezTo>
                  <a:cubicBezTo>
                    <a:pt x="156330" y="133037"/>
                    <a:pt x="140752" y="79353"/>
                    <a:pt x="115909" y="53382"/>
                  </a:cubicBezTo>
                </a:path>
              </a:pathLst>
            </a:custGeom>
            <a:solidFill>
              <a:srgbClr val="FFFFFF"/>
            </a:solidFill>
            <a:ln w="10325" cap="flat" cmpd="sng">
              <a:solidFill>
                <a:srgbClr val="000000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52" name="Google Shape;552;p16"/>
            <p:cNvSpPr/>
            <p:nvPr/>
          </p:nvSpPr>
          <p:spPr>
            <a:xfrm>
              <a:off x="978593" y="4465007"/>
              <a:ext cx="122558" cy="417325"/>
            </a:xfrm>
            <a:custGeom>
              <a:avLst/>
              <a:gdLst/>
              <a:ahLst/>
              <a:cxnLst/>
              <a:rect l="l" t="t" r="r" b="b"/>
              <a:pathLst>
                <a:path w="122558" h="417325" extrusionOk="0">
                  <a:moveTo>
                    <a:pt x="46392" y="140165"/>
                  </a:moveTo>
                  <a:cubicBezTo>
                    <a:pt x="28632" y="82228"/>
                    <a:pt x="2182" y="9436"/>
                    <a:pt x="1331" y="10753"/>
                  </a:cubicBezTo>
                  <a:cubicBezTo>
                    <a:pt x="479" y="12070"/>
                    <a:pt x="358" y="14584"/>
                    <a:pt x="1056" y="16338"/>
                  </a:cubicBezTo>
                  <a:cubicBezTo>
                    <a:pt x="23377" y="72718"/>
                    <a:pt x="103425" y="338913"/>
                    <a:pt x="115404" y="408417"/>
                  </a:cubicBezTo>
                  <a:cubicBezTo>
                    <a:pt x="115765" y="410514"/>
                    <a:pt x="116905" y="411728"/>
                    <a:pt x="117945" y="411098"/>
                  </a:cubicBezTo>
                  <a:cubicBezTo>
                    <a:pt x="118989" y="410464"/>
                    <a:pt x="119535" y="408238"/>
                    <a:pt x="119172" y="406134"/>
                  </a:cubicBezTo>
                  <a:cubicBezTo>
                    <a:pt x="111560" y="361971"/>
                    <a:pt x="76719" y="239109"/>
                    <a:pt x="46392" y="140165"/>
                  </a:cubicBezTo>
                </a:path>
              </a:pathLst>
            </a:custGeom>
            <a:solidFill>
              <a:srgbClr val="1D1D1B"/>
            </a:solidFill>
            <a:ln w="16675" cap="flat" cmpd="sng">
              <a:solidFill>
                <a:srgbClr val="1D1D1B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53" name="Google Shape;553;p16"/>
            <p:cNvSpPr/>
            <p:nvPr/>
          </p:nvSpPr>
          <p:spPr>
            <a:xfrm rot="10800000" flipH="1">
              <a:off x="1098595" y="4653253"/>
              <a:ext cx="155931" cy="215604"/>
            </a:xfrm>
            <a:custGeom>
              <a:avLst/>
              <a:gdLst/>
              <a:ahLst/>
              <a:cxnLst/>
              <a:rect l="l" t="t" r="r" b="b"/>
              <a:pathLst>
                <a:path w="155931" h="215604" extrusionOk="0">
                  <a:moveTo>
                    <a:pt x="29" y="38"/>
                  </a:moveTo>
                  <a:lnTo>
                    <a:pt x="155961" y="215643"/>
                  </a:lnTo>
                </a:path>
              </a:pathLst>
            </a:custGeom>
            <a:solidFill>
              <a:srgbClr val="1D1D1B"/>
            </a:solidFill>
            <a:ln w="20725" cap="flat" cmpd="sng">
              <a:solidFill>
                <a:srgbClr val="1D1D1B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54" name="Google Shape;554;p16"/>
            <p:cNvSpPr/>
            <p:nvPr/>
          </p:nvSpPr>
          <p:spPr>
            <a:xfrm rot="10800000" flipH="1">
              <a:off x="563959" y="3795305"/>
              <a:ext cx="602318" cy="662617"/>
            </a:xfrm>
            <a:custGeom>
              <a:avLst/>
              <a:gdLst/>
              <a:ahLst/>
              <a:cxnLst/>
              <a:rect l="l" t="t" r="r" b="b"/>
              <a:pathLst>
                <a:path w="602318" h="662617" extrusionOk="0">
                  <a:moveTo>
                    <a:pt x="305133" y="662546"/>
                  </a:moveTo>
                  <a:cubicBezTo>
                    <a:pt x="205334" y="663582"/>
                    <a:pt x="122166" y="640398"/>
                    <a:pt x="62248" y="537922"/>
                  </a:cubicBezTo>
                  <a:cubicBezTo>
                    <a:pt x="22658" y="470216"/>
                    <a:pt x="2362" y="404279"/>
                    <a:pt x="199" y="336332"/>
                  </a:cubicBezTo>
                  <a:cubicBezTo>
                    <a:pt x="-3709" y="213699"/>
                    <a:pt x="56960" y="130746"/>
                    <a:pt x="116808" y="65752"/>
                  </a:cubicBezTo>
                  <a:cubicBezTo>
                    <a:pt x="164595" y="13848"/>
                    <a:pt x="219876" y="-39"/>
                    <a:pt x="273148" y="-39"/>
                  </a:cubicBezTo>
                  <a:cubicBezTo>
                    <a:pt x="292711" y="-39"/>
                    <a:pt x="312025" y="1846"/>
                    <a:pt x="330565" y="4389"/>
                  </a:cubicBezTo>
                  <a:cubicBezTo>
                    <a:pt x="394053" y="13114"/>
                    <a:pt x="455331" y="43798"/>
                    <a:pt x="512711" y="95660"/>
                  </a:cubicBezTo>
                  <a:cubicBezTo>
                    <a:pt x="614421" y="187591"/>
                    <a:pt x="632233" y="366957"/>
                    <a:pt x="552413" y="495468"/>
                  </a:cubicBezTo>
                  <a:cubicBezTo>
                    <a:pt x="497925" y="583194"/>
                    <a:pt x="430041" y="629306"/>
                    <a:pt x="350416" y="633517"/>
                  </a:cubicBezTo>
                  <a:cubicBezTo>
                    <a:pt x="355170" y="630469"/>
                    <a:pt x="357651" y="626364"/>
                    <a:pt x="358206" y="622308"/>
                  </a:cubicBezTo>
                  <a:cubicBezTo>
                    <a:pt x="431471" y="615495"/>
                    <a:pt x="494208" y="571051"/>
                    <a:pt x="545044" y="489213"/>
                  </a:cubicBezTo>
                  <a:cubicBezTo>
                    <a:pt x="622006" y="365295"/>
                    <a:pt x="605017" y="192553"/>
                    <a:pt x="507147" y="104095"/>
                  </a:cubicBezTo>
                  <a:cubicBezTo>
                    <a:pt x="451094" y="53428"/>
                    <a:pt x="391302" y="23429"/>
                    <a:pt x="329482" y="14933"/>
                  </a:cubicBezTo>
                  <a:cubicBezTo>
                    <a:pt x="262514" y="5731"/>
                    <a:pt x="185607" y="5499"/>
                    <a:pt x="122973" y="73519"/>
                  </a:cubicBezTo>
                  <a:cubicBezTo>
                    <a:pt x="64639" y="136872"/>
                    <a:pt x="5506" y="217593"/>
                    <a:pt x="9282" y="335946"/>
                  </a:cubicBezTo>
                  <a:cubicBezTo>
                    <a:pt x="11377" y="401826"/>
                    <a:pt x="31177" y="465941"/>
                    <a:pt x="69767" y="531948"/>
                  </a:cubicBezTo>
                  <a:cubicBezTo>
                    <a:pt x="136145" y="645459"/>
                    <a:pt x="225554" y="656275"/>
                    <a:pt x="343077" y="639103"/>
                  </a:cubicBezTo>
                  <a:cubicBezTo>
                    <a:pt x="345527" y="638752"/>
                    <a:pt x="347821" y="640797"/>
                    <a:pt x="348130" y="643707"/>
                  </a:cubicBezTo>
                  <a:cubicBezTo>
                    <a:pt x="348444" y="646616"/>
                    <a:pt x="346680" y="649282"/>
                    <a:pt x="344190" y="649648"/>
                  </a:cubicBezTo>
                  <a:cubicBezTo>
                    <a:pt x="329037" y="651868"/>
                    <a:pt x="319390" y="662398"/>
                    <a:pt x="305133" y="662546"/>
                  </a:cubicBezTo>
                  <a:close/>
                  <a:moveTo>
                    <a:pt x="303135" y="611268"/>
                  </a:moveTo>
                  <a:cubicBezTo>
                    <a:pt x="303629" y="610429"/>
                    <a:pt x="304196" y="610089"/>
                    <a:pt x="304849" y="610323"/>
                  </a:cubicBezTo>
                  <a:cubicBezTo>
                    <a:pt x="304277" y="610626"/>
                    <a:pt x="303702" y="610955"/>
                    <a:pt x="303135" y="611268"/>
                  </a:cubicBezTo>
                  <a:close/>
                </a:path>
              </a:pathLst>
            </a:custGeom>
            <a:solidFill>
              <a:srgbClr val="FFFBFB"/>
            </a:solidFill>
            <a:ln w="16150" cap="flat" cmpd="sng">
              <a:solidFill>
                <a:srgbClr val="000000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555" name="Google Shape;555;p16"/>
            <p:cNvGrpSpPr/>
            <p:nvPr/>
          </p:nvGrpSpPr>
          <p:grpSpPr>
            <a:xfrm>
              <a:off x="955342" y="4072114"/>
              <a:ext cx="43988" cy="51405"/>
              <a:chOff x="955342" y="4072114"/>
              <a:chExt cx="43988" cy="51405"/>
            </a:xfrm>
          </p:grpSpPr>
          <p:sp>
            <p:nvSpPr>
              <p:cNvPr id="556" name="Google Shape;556;p16"/>
              <p:cNvSpPr/>
              <p:nvPr/>
            </p:nvSpPr>
            <p:spPr>
              <a:xfrm rot="10800000" flipH="1">
                <a:off x="957599" y="4074767"/>
                <a:ext cx="39448" cy="46090"/>
              </a:xfrm>
              <a:custGeom>
                <a:avLst/>
                <a:gdLst/>
                <a:ahLst/>
                <a:cxnLst/>
                <a:rect l="l" t="t" r="r" b="b"/>
                <a:pathLst>
                  <a:path w="39448" h="46090" extrusionOk="0">
                    <a:moveTo>
                      <a:pt x="39486" y="23067"/>
                    </a:moveTo>
                    <a:cubicBezTo>
                      <a:pt x="39486" y="10339"/>
                      <a:pt x="30657" y="22"/>
                      <a:pt x="19764" y="22"/>
                    </a:cubicBezTo>
                    <a:cubicBezTo>
                      <a:pt x="8867" y="22"/>
                      <a:pt x="37" y="10339"/>
                      <a:pt x="37" y="23067"/>
                    </a:cubicBezTo>
                    <a:cubicBezTo>
                      <a:pt x="37" y="35795"/>
                      <a:pt x="8867" y="46112"/>
                      <a:pt x="19764" y="46112"/>
                    </a:cubicBezTo>
                    <a:cubicBezTo>
                      <a:pt x="30657" y="46112"/>
                      <a:pt x="39486" y="35795"/>
                      <a:pt x="39486" y="23067"/>
                    </a:cubicBezTo>
                  </a:path>
                </a:pathLst>
              </a:custGeom>
              <a:solidFill>
                <a:srgbClr val="1D1D1B"/>
              </a:solidFill>
              <a:ln w="15400" cap="flat" cmpd="sng">
                <a:solidFill>
                  <a:srgbClr val="1D1D1B"/>
                </a:solidFill>
                <a:prstDash val="solid"/>
                <a:miter lim="8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57" name="Google Shape;557;p16"/>
              <p:cNvSpPr/>
              <p:nvPr/>
            </p:nvSpPr>
            <p:spPr>
              <a:xfrm rot="10800000" flipH="1">
                <a:off x="957599" y="4074767"/>
                <a:ext cx="39448" cy="46090"/>
              </a:xfrm>
              <a:custGeom>
                <a:avLst/>
                <a:gdLst/>
                <a:ahLst/>
                <a:cxnLst/>
                <a:rect l="l" t="t" r="r" b="b"/>
                <a:pathLst>
                  <a:path w="39448" h="46090" extrusionOk="0">
                    <a:moveTo>
                      <a:pt x="39486" y="23067"/>
                    </a:moveTo>
                    <a:cubicBezTo>
                      <a:pt x="39486" y="10339"/>
                      <a:pt x="30657" y="22"/>
                      <a:pt x="19764" y="22"/>
                    </a:cubicBezTo>
                    <a:cubicBezTo>
                      <a:pt x="8867" y="22"/>
                      <a:pt x="37" y="10339"/>
                      <a:pt x="37" y="23067"/>
                    </a:cubicBezTo>
                    <a:cubicBezTo>
                      <a:pt x="37" y="35795"/>
                      <a:pt x="8867" y="46112"/>
                      <a:pt x="19764" y="46112"/>
                    </a:cubicBezTo>
                    <a:cubicBezTo>
                      <a:pt x="30657" y="46112"/>
                      <a:pt x="39486" y="35795"/>
                      <a:pt x="39486" y="23067"/>
                    </a:cubicBezTo>
                    <a:close/>
                  </a:path>
                </a:pathLst>
              </a:custGeom>
              <a:noFill/>
              <a:ln w="15400" cap="flat" cmpd="sng">
                <a:solidFill>
                  <a:srgbClr val="A7A7D4"/>
                </a:solidFill>
                <a:prstDash val="solid"/>
                <a:miter lim="8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58" name="Google Shape;558;p16"/>
              <p:cNvSpPr/>
              <p:nvPr/>
            </p:nvSpPr>
            <p:spPr>
              <a:xfrm rot="10800000" flipH="1">
                <a:off x="955342" y="4072114"/>
                <a:ext cx="43988" cy="51405"/>
              </a:xfrm>
              <a:custGeom>
                <a:avLst/>
                <a:gdLst/>
                <a:ahLst/>
                <a:cxnLst/>
                <a:rect l="l" t="t" r="r" b="b"/>
                <a:pathLst>
                  <a:path w="43988" h="51405" extrusionOk="0">
                    <a:moveTo>
                      <a:pt x="22027" y="46121"/>
                    </a:moveTo>
                    <a:cubicBezTo>
                      <a:pt x="12402" y="46121"/>
                      <a:pt x="4577" y="36972"/>
                      <a:pt x="4577" y="25731"/>
                    </a:cubicBezTo>
                    <a:cubicBezTo>
                      <a:pt x="4577" y="14485"/>
                      <a:pt x="12402" y="5336"/>
                      <a:pt x="22027" y="5336"/>
                    </a:cubicBezTo>
                    <a:cubicBezTo>
                      <a:pt x="31652" y="5336"/>
                      <a:pt x="39477" y="14485"/>
                      <a:pt x="39477" y="25731"/>
                    </a:cubicBezTo>
                    <a:cubicBezTo>
                      <a:pt x="39477" y="36972"/>
                      <a:pt x="31652" y="46121"/>
                      <a:pt x="22027" y="46121"/>
                    </a:cubicBezTo>
                    <a:moveTo>
                      <a:pt x="22027" y="26"/>
                    </a:moveTo>
                    <a:cubicBezTo>
                      <a:pt x="9899" y="26"/>
                      <a:pt x="33" y="11559"/>
                      <a:pt x="33" y="25731"/>
                    </a:cubicBezTo>
                    <a:cubicBezTo>
                      <a:pt x="33" y="39903"/>
                      <a:pt x="9899" y="51431"/>
                      <a:pt x="22027" y="51431"/>
                    </a:cubicBezTo>
                    <a:cubicBezTo>
                      <a:pt x="34156" y="51431"/>
                      <a:pt x="44021" y="39903"/>
                      <a:pt x="44021" y="25731"/>
                    </a:cubicBezTo>
                    <a:cubicBezTo>
                      <a:pt x="44021" y="11559"/>
                      <a:pt x="34156" y="26"/>
                      <a:pt x="22027" y="26"/>
                    </a:cubicBezTo>
                  </a:path>
                </a:pathLst>
              </a:custGeom>
              <a:solidFill>
                <a:srgbClr val="1D1D1B"/>
              </a:solidFill>
              <a:ln w="15400" cap="flat" cmpd="sng">
                <a:solidFill>
                  <a:srgbClr val="1D1D1B"/>
                </a:solidFill>
                <a:prstDash val="solid"/>
                <a:miter lim="8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559" name="Google Shape;559;p16"/>
            <p:cNvGrpSpPr/>
            <p:nvPr/>
          </p:nvGrpSpPr>
          <p:grpSpPr>
            <a:xfrm>
              <a:off x="786459" y="4077810"/>
              <a:ext cx="51050" cy="60226"/>
              <a:chOff x="786459" y="4077810"/>
              <a:chExt cx="51050" cy="60226"/>
            </a:xfrm>
          </p:grpSpPr>
          <p:sp>
            <p:nvSpPr>
              <p:cNvPr id="560" name="Google Shape;560;p16"/>
              <p:cNvSpPr/>
              <p:nvPr/>
            </p:nvSpPr>
            <p:spPr>
              <a:xfrm rot="10800000" flipH="1">
                <a:off x="798564" y="4077810"/>
                <a:ext cx="36481" cy="59651"/>
              </a:xfrm>
              <a:custGeom>
                <a:avLst/>
                <a:gdLst/>
                <a:ahLst/>
                <a:cxnLst/>
                <a:rect l="l" t="t" r="r" b="b"/>
                <a:pathLst>
                  <a:path w="36481" h="59651" extrusionOk="0">
                    <a:moveTo>
                      <a:pt x="36508" y="29848"/>
                    </a:moveTo>
                    <a:cubicBezTo>
                      <a:pt x="36508" y="13377"/>
                      <a:pt x="28342" y="22"/>
                      <a:pt x="18267" y="22"/>
                    </a:cubicBezTo>
                    <a:cubicBezTo>
                      <a:pt x="8193" y="22"/>
                      <a:pt x="27" y="13377"/>
                      <a:pt x="27" y="29848"/>
                    </a:cubicBezTo>
                    <a:cubicBezTo>
                      <a:pt x="27" y="46320"/>
                      <a:pt x="8193" y="59674"/>
                      <a:pt x="18267" y="59674"/>
                    </a:cubicBezTo>
                    <a:cubicBezTo>
                      <a:pt x="28342" y="59674"/>
                      <a:pt x="36508" y="46320"/>
                      <a:pt x="36508" y="29848"/>
                    </a:cubicBezTo>
                  </a:path>
                </a:pathLst>
              </a:custGeom>
              <a:solidFill>
                <a:srgbClr val="1D1D1B"/>
              </a:solidFill>
              <a:ln w="15400" cap="flat" cmpd="sng">
                <a:solidFill>
                  <a:srgbClr val="1D1D1B"/>
                </a:solidFill>
                <a:prstDash val="solid"/>
                <a:miter lim="8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61" name="Google Shape;561;p16"/>
              <p:cNvSpPr/>
              <p:nvPr/>
            </p:nvSpPr>
            <p:spPr>
              <a:xfrm rot="10800000" flipH="1">
                <a:off x="786459" y="4078385"/>
                <a:ext cx="51050" cy="59651"/>
              </a:xfrm>
              <a:custGeom>
                <a:avLst/>
                <a:gdLst/>
                <a:ahLst/>
                <a:cxnLst/>
                <a:rect l="l" t="t" r="r" b="b"/>
                <a:pathLst>
                  <a:path w="51050" h="59651" extrusionOk="0">
                    <a:moveTo>
                      <a:pt x="51078" y="29848"/>
                    </a:moveTo>
                    <a:cubicBezTo>
                      <a:pt x="51078" y="13377"/>
                      <a:pt x="39649" y="22"/>
                      <a:pt x="25553" y="22"/>
                    </a:cubicBezTo>
                    <a:cubicBezTo>
                      <a:pt x="11457" y="22"/>
                      <a:pt x="28" y="13377"/>
                      <a:pt x="28" y="29848"/>
                    </a:cubicBezTo>
                    <a:cubicBezTo>
                      <a:pt x="28" y="46320"/>
                      <a:pt x="11457" y="59674"/>
                      <a:pt x="25553" y="59674"/>
                    </a:cubicBezTo>
                    <a:cubicBezTo>
                      <a:pt x="39649" y="59674"/>
                      <a:pt x="51078" y="46320"/>
                      <a:pt x="51078" y="29848"/>
                    </a:cubicBezTo>
                    <a:close/>
                  </a:path>
                </a:pathLst>
              </a:custGeom>
              <a:noFill/>
              <a:ln w="15400" cap="flat" cmpd="sng">
                <a:solidFill>
                  <a:srgbClr val="1D1D1B"/>
                </a:solidFill>
                <a:prstDash val="solid"/>
                <a:miter lim="8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562" name="Google Shape;562;p16"/>
            <p:cNvSpPr/>
            <p:nvPr/>
          </p:nvSpPr>
          <p:spPr>
            <a:xfrm rot="9137994" flipH="1">
              <a:off x="786944" y="4219907"/>
              <a:ext cx="211409" cy="139970"/>
            </a:xfrm>
            <a:custGeom>
              <a:avLst/>
              <a:gdLst/>
              <a:ahLst/>
              <a:cxnLst/>
              <a:rect l="l" t="t" r="r" b="b"/>
              <a:pathLst>
                <a:path w="211409" h="139970" extrusionOk="0">
                  <a:moveTo>
                    <a:pt x="211222" y="22453"/>
                  </a:moveTo>
                  <a:cubicBezTo>
                    <a:pt x="219179" y="59793"/>
                    <a:pt x="24840" y="167064"/>
                    <a:pt x="2382" y="133622"/>
                  </a:cubicBezTo>
                  <a:cubicBezTo>
                    <a:pt x="-8452" y="117496"/>
                    <a:pt x="20504" y="68342"/>
                    <a:pt x="47393" y="41930"/>
                  </a:cubicBezTo>
                  <a:cubicBezTo>
                    <a:pt x="109926" y="-19490"/>
                    <a:pt x="206033" y="-1898"/>
                    <a:pt x="211222" y="22453"/>
                  </a:cubicBezTo>
                  <a:close/>
                </a:path>
              </a:pathLst>
            </a:custGeom>
            <a:noFill/>
            <a:ln w="16150" cap="flat" cmpd="sng">
              <a:solidFill>
                <a:srgbClr val="1D1D1B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63" name="Google Shape;563;p16"/>
            <p:cNvSpPr/>
            <p:nvPr/>
          </p:nvSpPr>
          <p:spPr>
            <a:xfrm>
              <a:off x="535081" y="3715931"/>
              <a:ext cx="713669" cy="871894"/>
            </a:xfrm>
            <a:custGeom>
              <a:avLst/>
              <a:gdLst/>
              <a:ahLst/>
              <a:cxnLst/>
              <a:rect l="l" t="t" r="r" b="b"/>
              <a:pathLst>
                <a:path w="713669" h="871894" extrusionOk="0">
                  <a:moveTo>
                    <a:pt x="500308" y="153671"/>
                  </a:moveTo>
                  <a:cubicBezTo>
                    <a:pt x="500308" y="153671"/>
                    <a:pt x="620112" y="285028"/>
                    <a:pt x="601946" y="474813"/>
                  </a:cubicBezTo>
                  <a:cubicBezTo>
                    <a:pt x="583621" y="664579"/>
                    <a:pt x="501383" y="813228"/>
                    <a:pt x="565139" y="862694"/>
                  </a:cubicBezTo>
                  <a:cubicBezTo>
                    <a:pt x="629045" y="912142"/>
                    <a:pt x="718983" y="739398"/>
                    <a:pt x="720675" y="656121"/>
                  </a:cubicBezTo>
                  <a:cubicBezTo>
                    <a:pt x="722367" y="572862"/>
                    <a:pt x="652302" y="121965"/>
                    <a:pt x="573606" y="95748"/>
                  </a:cubicBezTo>
                  <a:cubicBezTo>
                    <a:pt x="494917" y="69549"/>
                    <a:pt x="394054" y="65697"/>
                    <a:pt x="394054" y="65697"/>
                  </a:cubicBezTo>
                  <a:cubicBezTo>
                    <a:pt x="394054" y="65697"/>
                    <a:pt x="231277" y="-70878"/>
                    <a:pt x="113473" y="48441"/>
                  </a:cubicBezTo>
                  <a:cubicBezTo>
                    <a:pt x="-4181" y="167760"/>
                    <a:pt x="-19114" y="549920"/>
                    <a:pt x="43251" y="666000"/>
                  </a:cubicBezTo>
                  <a:cubicBezTo>
                    <a:pt x="105773" y="782080"/>
                    <a:pt x="169063" y="856504"/>
                    <a:pt x="169063" y="856504"/>
                  </a:cubicBezTo>
                  <a:cubicBezTo>
                    <a:pt x="169063" y="856504"/>
                    <a:pt x="99307" y="388980"/>
                    <a:pt x="108239" y="306585"/>
                  </a:cubicBezTo>
                  <a:cubicBezTo>
                    <a:pt x="117172" y="224172"/>
                    <a:pt x="435011" y="179169"/>
                    <a:pt x="500308" y="153671"/>
                  </a:cubicBezTo>
                  <a:close/>
                </a:path>
              </a:pathLst>
            </a:custGeom>
            <a:solidFill>
              <a:srgbClr val="FFB9B9"/>
            </a:solidFill>
            <a:ln w="20750" cap="flat" cmpd="sng">
              <a:solidFill>
                <a:srgbClr val="000000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564" name="Google Shape;564;p16"/>
          <p:cNvSpPr txBox="1"/>
          <p:nvPr/>
        </p:nvSpPr>
        <p:spPr>
          <a:xfrm>
            <a:off x="0" y="123824"/>
            <a:ext cx="9135900" cy="52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s-ES" sz="2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L’activitat científica</a:t>
            </a:r>
            <a:endParaRPr sz="2400" b="0" i="0" u="none" strike="noStrike" cap="non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65" name="Google Shape;565;p16"/>
          <p:cNvSpPr txBox="1"/>
          <p:nvPr/>
        </p:nvSpPr>
        <p:spPr>
          <a:xfrm>
            <a:off x="539750" y="4817603"/>
            <a:ext cx="8096400" cy="32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marR="0" lvl="0" indent="0" algn="r" rtl="0">
              <a:lnSpc>
                <a:spcPct val="104166"/>
              </a:lnSpc>
              <a:spcBef>
                <a:spcPts val="5985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s-ES" sz="1200" b="0" i="0" u="none" strike="noStrike" cap="none">
                <a:solidFill>
                  <a:srgbClr val="8E8E8E"/>
                </a:solidFill>
                <a:latin typeface="Arial"/>
                <a:ea typeface="Arial"/>
                <a:cs typeface="Arial"/>
                <a:sym typeface="Arial"/>
              </a:rPr>
              <a:t>Salvant el meu territori </a:t>
            </a:r>
            <a:r>
              <a:rPr lang="es-ES"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- Investigació i mètode científic</a:t>
            </a:r>
            <a:endParaRPr sz="1200" b="0" i="0" u="none" strike="noStrike" cap="none">
              <a:solidFill>
                <a:srgbClr val="8D8D8D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66" name="Google Shape;566;p16"/>
          <p:cNvSpPr txBox="1"/>
          <p:nvPr/>
        </p:nvSpPr>
        <p:spPr>
          <a:xfrm>
            <a:off x="540000" y="900113"/>
            <a:ext cx="8096100" cy="52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200"/>
              <a:buFont typeface="Roboto"/>
              <a:buNone/>
            </a:pPr>
            <a:r>
              <a:rPr lang="es-ES" sz="2000" b="0" i="0" u="none" strike="noStrike" cap="non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2.1. L’activitat científica</a:t>
            </a:r>
            <a:endParaRPr sz="2000" b="0" i="0" u="none" strike="noStrike" cap="none">
              <a:solidFill>
                <a:srgbClr val="C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1" name="Google Shape;571;p17"/>
          <p:cNvSpPr/>
          <p:nvPr/>
        </p:nvSpPr>
        <p:spPr>
          <a:xfrm flipH="1">
            <a:off x="1731407" y="1421811"/>
            <a:ext cx="3180967" cy="2620418"/>
          </a:xfrm>
          <a:prstGeom prst="wedgeEllipseCallout">
            <a:avLst>
              <a:gd name="adj1" fmla="val 60710"/>
              <a:gd name="adj2" fmla="val 2977"/>
            </a:avLst>
          </a:prstGeom>
          <a:noFill/>
          <a:ln w="1270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72" name="Google Shape;572;p17"/>
          <p:cNvSpPr/>
          <p:nvPr/>
        </p:nvSpPr>
        <p:spPr>
          <a:xfrm>
            <a:off x="137269" y="687690"/>
            <a:ext cx="8791355" cy="4092128"/>
          </a:xfrm>
          <a:custGeom>
            <a:avLst/>
            <a:gdLst/>
            <a:ahLst/>
            <a:cxnLst/>
            <a:rect l="l" t="t" r="r" b="b"/>
            <a:pathLst>
              <a:path w="8791355" h="4092128" extrusionOk="0">
                <a:moveTo>
                  <a:pt x="65216" y="117351"/>
                </a:moveTo>
                <a:cubicBezTo>
                  <a:pt x="140235" y="-147156"/>
                  <a:pt x="8302878" y="86220"/>
                  <a:pt x="8722594" y="117351"/>
                </a:cubicBezTo>
                <a:cubicBezTo>
                  <a:pt x="8856378" y="506776"/>
                  <a:pt x="8742858" y="2731342"/>
                  <a:pt x="8722594" y="4035755"/>
                </a:cubicBezTo>
                <a:cubicBezTo>
                  <a:pt x="5666106" y="4252832"/>
                  <a:pt x="1862423" y="4144448"/>
                  <a:pt x="139623" y="4049519"/>
                </a:cubicBezTo>
                <a:cubicBezTo>
                  <a:pt x="9200" y="2672028"/>
                  <a:pt x="81531" y="1593892"/>
                  <a:pt x="65216" y="117351"/>
                </a:cubicBezTo>
                <a:close/>
              </a:path>
            </a:pathLst>
          </a:custGeom>
          <a:noFill/>
          <a:ln w="9525" cap="flat" cmpd="sng">
            <a:solidFill>
              <a:srgbClr val="00324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73" name="Google Shape;573;p17"/>
          <p:cNvSpPr txBox="1">
            <a:spLocks noGrp="1"/>
          </p:cNvSpPr>
          <p:nvPr>
            <p:ph type="body" idx="4294967295"/>
          </p:nvPr>
        </p:nvSpPr>
        <p:spPr>
          <a:xfrm>
            <a:off x="5067300" y="1481176"/>
            <a:ext cx="3568448" cy="307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s-ES" sz="1400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Desenvolupament experimental</a:t>
            </a:r>
            <a:endParaRPr/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s-ES" sz="1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Treballs sistemàtics fonamentats en</a:t>
            </a:r>
            <a:endParaRPr sz="14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s-ES" sz="1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els coneixements existents obtinguts a</a:t>
            </a:r>
            <a:endParaRPr sz="14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s-ES" sz="1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partir de la investigació o la experiència</a:t>
            </a:r>
            <a:endParaRPr sz="14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s-ES" sz="1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pràctica, i producció de nous coneixements que es dirigeixen a la </a:t>
            </a:r>
            <a:r>
              <a:rPr lang="es-ES" sz="1400">
                <a:solidFill>
                  <a:schemeClr val="dk2"/>
                </a:solidFill>
                <a:highlight>
                  <a:srgbClr val="C8BCC0"/>
                </a:highlight>
                <a:latin typeface="Arial"/>
                <a:ea typeface="Arial"/>
                <a:cs typeface="Arial"/>
                <a:sym typeface="Arial"/>
              </a:rPr>
              <a:t>fabricació de nous productes o processos,</a:t>
            </a:r>
            <a:r>
              <a:rPr lang="es-ES" sz="1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 o a la millora dels productes o processos que ja existeixen.</a:t>
            </a:r>
            <a:endParaRPr sz="14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endParaRPr sz="14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74" name="Google Shape;574;p17"/>
          <p:cNvSpPr/>
          <p:nvPr/>
        </p:nvSpPr>
        <p:spPr>
          <a:xfrm rot="10800000">
            <a:off x="359072" y="4147611"/>
            <a:ext cx="2997200" cy="474131"/>
          </a:xfrm>
          <a:custGeom>
            <a:avLst/>
            <a:gdLst/>
            <a:ahLst/>
            <a:cxnLst/>
            <a:rect l="l" t="t" r="r" b="b"/>
            <a:pathLst>
              <a:path w="7095441" h="977489" extrusionOk="0">
                <a:moveTo>
                  <a:pt x="3274727" y="6736"/>
                </a:moveTo>
                <a:cubicBezTo>
                  <a:pt x="2346412" y="-23744"/>
                  <a:pt x="1362438" y="52456"/>
                  <a:pt x="845603" y="169738"/>
                </a:cubicBezTo>
                <a:cubicBezTo>
                  <a:pt x="328768" y="287020"/>
                  <a:pt x="-314625" y="575917"/>
                  <a:pt x="173718" y="710426"/>
                </a:cubicBezTo>
                <a:cubicBezTo>
                  <a:pt x="662061" y="844936"/>
                  <a:pt x="2656513" y="988722"/>
                  <a:pt x="3775659" y="976795"/>
                </a:cubicBezTo>
                <a:cubicBezTo>
                  <a:pt x="4695360" y="930413"/>
                  <a:pt x="6448623" y="742895"/>
                  <a:pt x="6888595" y="638865"/>
                </a:cubicBezTo>
                <a:cubicBezTo>
                  <a:pt x="7328567" y="534836"/>
                  <a:pt x="7017803" y="457973"/>
                  <a:pt x="6415492" y="352618"/>
                </a:cubicBezTo>
                <a:cubicBezTo>
                  <a:pt x="5813181" y="247263"/>
                  <a:pt x="4203042" y="37216"/>
                  <a:pt x="3274727" y="6736"/>
                </a:cubicBezTo>
                <a:close/>
              </a:path>
            </a:pathLst>
          </a:custGeom>
          <a:solidFill>
            <a:srgbClr val="CBBFC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75" name="Google Shape;575;p17"/>
          <p:cNvSpPr txBox="1"/>
          <p:nvPr/>
        </p:nvSpPr>
        <p:spPr>
          <a:xfrm>
            <a:off x="1919190" y="1592734"/>
            <a:ext cx="2855233" cy="23010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800"/>
              <a:buFont typeface="Roboto"/>
              <a:buNone/>
            </a:pPr>
            <a:r>
              <a:rPr lang="es-ES"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Jo en tinc un altre…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800"/>
              <a:buFont typeface="Roboto"/>
              <a:buNone/>
            </a:pPr>
            <a:r>
              <a:rPr lang="es-ES"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Un enginyer de desenvolupament</a:t>
            </a:r>
            <a:endParaRPr sz="1200" b="0" i="0" u="none" strike="noStrike" cap="non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800"/>
              <a:buFont typeface="Roboto"/>
              <a:buNone/>
            </a:pPr>
            <a:r>
              <a:rPr lang="es-ES"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experimental li diu al company:</a:t>
            </a:r>
            <a:endParaRPr sz="1200" b="0" i="0" u="none" strike="noStrike" cap="non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800"/>
              <a:buFont typeface="Roboto"/>
              <a:buNone/>
            </a:pPr>
            <a:r>
              <a:rPr lang="es-ES"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«Crec que ho aconseguirem! El prototip ara només explota el 50 % de les vegades!» El company respon: «Això és bo?» L'enginyer diu: «Per als estàndards de la fase inicial, és un progrés increïble!»</a:t>
            </a:r>
            <a:endParaRPr sz="1200" b="0" i="0" u="none" strike="noStrike" cap="non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800"/>
              <a:buFont typeface="Roboto"/>
              <a:buNone/>
            </a:pPr>
            <a:endParaRPr sz="1200" b="0" i="0" u="none" strike="noStrike" cap="non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576" name="Google Shape;576;p17"/>
          <p:cNvGrpSpPr/>
          <p:nvPr/>
        </p:nvGrpSpPr>
        <p:grpSpPr>
          <a:xfrm>
            <a:off x="487524" y="2271307"/>
            <a:ext cx="895884" cy="2113369"/>
            <a:chOff x="450718" y="3715931"/>
            <a:chExt cx="894911" cy="2302979"/>
          </a:xfrm>
        </p:grpSpPr>
        <p:sp>
          <p:nvSpPr>
            <p:cNvPr id="577" name="Google Shape;577;p17"/>
            <p:cNvSpPr/>
            <p:nvPr/>
          </p:nvSpPr>
          <p:spPr>
            <a:xfrm>
              <a:off x="613054" y="4440799"/>
              <a:ext cx="496163" cy="1053253"/>
            </a:xfrm>
            <a:custGeom>
              <a:avLst/>
              <a:gdLst/>
              <a:ahLst/>
              <a:cxnLst/>
              <a:rect l="l" t="t" r="r" b="b"/>
              <a:pathLst>
                <a:path w="496163" h="1053253" extrusionOk="0">
                  <a:moveTo>
                    <a:pt x="158783" y="5474"/>
                  </a:moveTo>
                  <a:cubicBezTo>
                    <a:pt x="158783" y="5474"/>
                    <a:pt x="219606" y="60914"/>
                    <a:pt x="295528" y="28813"/>
                  </a:cubicBezTo>
                  <a:cubicBezTo>
                    <a:pt x="371600" y="-3271"/>
                    <a:pt x="371600" y="-356"/>
                    <a:pt x="371600" y="-356"/>
                  </a:cubicBezTo>
                  <a:cubicBezTo>
                    <a:pt x="371600" y="-356"/>
                    <a:pt x="434890" y="647307"/>
                    <a:pt x="445056" y="743576"/>
                  </a:cubicBezTo>
                  <a:cubicBezTo>
                    <a:pt x="455222" y="839862"/>
                    <a:pt x="503262" y="1038248"/>
                    <a:pt x="503262" y="1038248"/>
                  </a:cubicBezTo>
                  <a:cubicBezTo>
                    <a:pt x="503262" y="1038248"/>
                    <a:pt x="103035" y="1049908"/>
                    <a:pt x="24497" y="1052823"/>
                  </a:cubicBezTo>
                  <a:cubicBezTo>
                    <a:pt x="-54042" y="1055738"/>
                    <a:pt x="158783" y="5474"/>
                    <a:pt x="158783" y="5474"/>
                  </a:cubicBezTo>
                  <a:close/>
                </a:path>
              </a:pathLst>
            </a:custGeom>
            <a:solidFill>
              <a:srgbClr val="E5DFE1"/>
            </a:solidFill>
            <a:ln w="20625" cap="flat" cmpd="sng">
              <a:solidFill>
                <a:srgbClr val="000000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78" name="Google Shape;578;p17"/>
            <p:cNvSpPr/>
            <p:nvPr/>
          </p:nvSpPr>
          <p:spPr>
            <a:xfrm rot="10800000" flipH="1">
              <a:off x="616760" y="5793268"/>
              <a:ext cx="193714" cy="225642"/>
            </a:xfrm>
            <a:custGeom>
              <a:avLst/>
              <a:gdLst/>
              <a:ahLst/>
              <a:cxnLst/>
              <a:rect l="l" t="t" r="r" b="b"/>
              <a:pathLst>
                <a:path w="193714" h="225642" extrusionOk="0">
                  <a:moveTo>
                    <a:pt x="140455" y="215848"/>
                  </a:moveTo>
                  <a:cubicBezTo>
                    <a:pt x="140128" y="215635"/>
                    <a:pt x="139774" y="215465"/>
                    <a:pt x="139396" y="215343"/>
                  </a:cubicBezTo>
                  <a:cubicBezTo>
                    <a:pt x="133552" y="213522"/>
                    <a:pt x="127677" y="211823"/>
                    <a:pt x="121806" y="210129"/>
                  </a:cubicBezTo>
                  <a:cubicBezTo>
                    <a:pt x="86810" y="200029"/>
                    <a:pt x="53751" y="190493"/>
                    <a:pt x="29730" y="154985"/>
                  </a:cubicBezTo>
                  <a:cubicBezTo>
                    <a:pt x="5382" y="118994"/>
                    <a:pt x="2069" y="76350"/>
                    <a:pt x="21291" y="46344"/>
                  </a:cubicBezTo>
                  <a:cubicBezTo>
                    <a:pt x="44549" y="10013"/>
                    <a:pt x="82607" y="407"/>
                    <a:pt x="118256" y="21849"/>
                  </a:cubicBezTo>
                  <a:cubicBezTo>
                    <a:pt x="154488" y="43662"/>
                    <a:pt x="176191" y="77460"/>
                    <a:pt x="182771" y="122302"/>
                  </a:cubicBezTo>
                  <a:cubicBezTo>
                    <a:pt x="189497" y="168164"/>
                    <a:pt x="179222" y="190891"/>
                    <a:pt x="140496" y="215821"/>
                  </a:cubicBezTo>
                  <a:cubicBezTo>
                    <a:pt x="140482" y="215832"/>
                    <a:pt x="140469" y="215837"/>
                    <a:pt x="140455" y="215848"/>
                  </a:cubicBezTo>
                  <a:close/>
                  <a:moveTo>
                    <a:pt x="80598" y="142"/>
                  </a:moveTo>
                  <a:cubicBezTo>
                    <a:pt x="54919" y="142"/>
                    <a:pt x="30684" y="13942"/>
                    <a:pt x="14011" y="39982"/>
                  </a:cubicBezTo>
                  <a:cubicBezTo>
                    <a:pt x="-7415" y="73440"/>
                    <a:pt x="-3966" y="122302"/>
                    <a:pt x="22595" y="161569"/>
                  </a:cubicBezTo>
                  <a:cubicBezTo>
                    <a:pt x="48552" y="199928"/>
                    <a:pt x="84688" y="210357"/>
                    <a:pt x="119629" y="220435"/>
                  </a:cubicBezTo>
                  <a:cubicBezTo>
                    <a:pt x="125441" y="222119"/>
                    <a:pt x="131262" y="223797"/>
                    <a:pt x="137047" y="225602"/>
                  </a:cubicBezTo>
                  <a:cubicBezTo>
                    <a:pt x="138247" y="225979"/>
                    <a:pt x="139455" y="225751"/>
                    <a:pt x="140455" y="225098"/>
                  </a:cubicBezTo>
                  <a:cubicBezTo>
                    <a:pt x="141778" y="225963"/>
                    <a:pt x="143450" y="226043"/>
                    <a:pt x="144881" y="225124"/>
                  </a:cubicBezTo>
                  <a:cubicBezTo>
                    <a:pt x="186838" y="198112"/>
                    <a:pt x="199094" y="170734"/>
                    <a:pt x="191728" y="120508"/>
                  </a:cubicBezTo>
                  <a:cubicBezTo>
                    <a:pt x="184644" y="72198"/>
                    <a:pt x="161322" y="35830"/>
                    <a:pt x="122419" y="12408"/>
                  </a:cubicBezTo>
                  <a:cubicBezTo>
                    <a:pt x="108700" y="4151"/>
                    <a:pt x="94435" y="147"/>
                    <a:pt x="80598" y="142"/>
                  </a:cubicBezTo>
                  <a:close/>
                </a:path>
              </a:pathLst>
            </a:custGeom>
            <a:solidFill>
              <a:srgbClr val="000000"/>
            </a:solidFill>
            <a:ln w="11600" cap="flat" cmpd="sng">
              <a:solidFill>
                <a:srgbClr val="000000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79" name="Google Shape;579;p17"/>
            <p:cNvSpPr/>
            <p:nvPr/>
          </p:nvSpPr>
          <p:spPr>
            <a:xfrm rot="10800000" flipH="1">
              <a:off x="758524" y="5493608"/>
              <a:ext cx="25852" cy="328741"/>
            </a:xfrm>
            <a:custGeom>
              <a:avLst/>
              <a:gdLst/>
              <a:ahLst/>
              <a:cxnLst/>
              <a:rect l="l" t="t" r="r" b="b"/>
              <a:pathLst>
                <a:path w="25852" h="328741" extrusionOk="0">
                  <a:moveTo>
                    <a:pt x="21324" y="78"/>
                  </a:moveTo>
                  <a:cubicBezTo>
                    <a:pt x="18920" y="78"/>
                    <a:pt x="16912" y="2281"/>
                    <a:pt x="16789" y="5122"/>
                  </a:cubicBezTo>
                  <a:cubicBezTo>
                    <a:pt x="16330" y="15891"/>
                    <a:pt x="15625" y="26882"/>
                    <a:pt x="14948" y="37513"/>
                  </a:cubicBezTo>
                  <a:cubicBezTo>
                    <a:pt x="13431" y="61232"/>
                    <a:pt x="11863" y="85759"/>
                    <a:pt x="12817" y="109909"/>
                  </a:cubicBezTo>
                  <a:cubicBezTo>
                    <a:pt x="14162" y="143860"/>
                    <a:pt x="10313" y="178577"/>
                    <a:pt x="6591" y="212152"/>
                  </a:cubicBezTo>
                  <a:cubicBezTo>
                    <a:pt x="2543" y="248684"/>
                    <a:pt x="-1647" y="286464"/>
                    <a:pt x="698" y="323894"/>
                  </a:cubicBezTo>
                  <a:cubicBezTo>
                    <a:pt x="879" y="326814"/>
                    <a:pt x="3029" y="329050"/>
                    <a:pt x="5564" y="328800"/>
                  </a:cubicBezTo>
                  <a:cubicBezTo>
                    <a:pt x="8068" y="328588"/>
                    <a:pt x="9950" y="326045"/>
                    <a:pt x="9768" y="323119"/>
                  </a:cubicBezTo>
                  <a:cubicBezTo>
                    <a:pt x="7487" y="286756"/>
                    <a:pt x="11613" y="249528"/>
                    <a:pt x="15603" y="213516"/>
                  </a:cubicBezTo>
                  <a:cubicBezTo>
                    <a:pt x="19374" y="179490"/>
                    <a:pt x="23278" y="144301"/>
                    <a:pt x="21897" y="109420"/>
                  </a:cubicBezTo>
                  <a:cubicBezTo>
                    <a:pt x="20965" y="85908"/>
                    <a:pt x="22515" y="61705"/>
                    <a:pt x="24010" y="38299"/>
                  </a:cubicBezTo>
                  <a:cubicBezTo>
                    <a:pt x="24696" y="27610"/>
                    <a:pt x="25400" y="16549"/>
                    <a:pt x="25868" y="5653"/>
                  </a:cubicBezTo>
                  <a:cubicBezTo>
                    <a:pt x="25991" y="2722"/>
                    <a:pt x="24064" y="232"/>
                    <a:pt x="21556" y="83"/>
                  </a:cubicBezTo>
                  <a:cubicBezTo>
                    <a:pt x="21478" y="78"/>
                    <a:pt x="21401" y="78"/>
                    <a:pt x="21324" y="78"/>
                  </a:cubicBezTo>
                </a:path>
              </a:pathLst>
            </a:custGeom>
            <a:solidFill>
              <a:srgbClr val="1D1D1B"/>
            </a:solidFill>
            <a:ln w="10325" cap="flat" cmpd="sng">
              <a:solidFill>
                <a:srgbClr val="000000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80" name="Google Shape;580;p17"/>
            <p:cNvSpPr/>
            <p:nvPr/>
          </p:nvSpPr>
          <p:spPr>
            <a:xfrm rot="10800000" flipH="1">
              <a:off x="899843" y="5483956"/>
              <a:ext cx="13729" cy="316855"/>
            </a:xfrm>
            <a:custGeom>
              <a:avLst/>
              <a:gdLst/>
              <a:ahLst/>
              <a:cxnLst/>
              <a:rect l="l" t="t" r="r" b="b"/>
              <a:pathLst>
                <a:path w="13729" h="316855" extrusionOk="0">
                  <a:moveTo>
                    <a:pt x="9214" y="78"/>
                  </a:moveTo>
                  <a:cubicBezTo>
                    <a:pt x="6742" y="78"/>
                    <a:pt x="4715" y="2398"/>
                    <a:pt x="4669" y="5292"/>
                  </a:cubicBezTo>
                  <a:lnTo>
                    <a:pt x="30" y="311527"/>
                  </a:lnTo>
                  <a:cubicBezTo>
                    <a:pt x="-16" y="314458"/>
                    <a:pt x="1984" y="316880"/>
                    <a:pt x="4492" y="316933"/>
                  </a:cubicBezTo>
                  <a:lnTo>
                    <a:pt x="4574" y="316933"/>
                  </a:lnTo>
                  <a:cubicBezTo>
                    <a:pt x="7046" y="316933"/>
                    <a:pt x="9073" y="314612"/>
                    <a:pt x="9118" y="311713"/>
                  </a:cubicBezTo>
                  <a:lnTo>
                    <a:pt x="13758" y="5483"/>
                  </a:lnTo>
                  <a:cubicBezTo>
                    <a:pt x="13803" y="2552"/>
                    <a:pt x="11804" y="131"/>
                    <a:pt x="9295" y="78"/>
                  </a:cubicBezTo>
                  <a:close/>
                </a:path>
              </a:pathLst>
            </a:custGeom>
            <a:solidFill>
              <a:srgbClr val="1D1D1B"/>
            </a:solidFill>
            <a:ln w="10325" cap="flat" cmpd="sng">
              <a:solidFill>
                <a:srgbClr val="000000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81" name="Google Shape;581;p17"/>
            <p:cNvSpPr/>
            <p:nvPr/>
          </p:nvSpPr>
          <p:spPr>
            <a:xfrm rot="10800000" flipH="1">
              <a:off x="891965" y="5769047"/>
              <a:ext cx="179094" cy="236733"/>
            </a:xfrm>
            <a:custGeom>
              <a:avLst/>
              <a:gdLst/>
              <a:ahLst/>
              <a:cxnLst/>
              <a:rect l="l" t="t" r="r" b="b"/>
              <a:pathLst>
                <a:path w="179094" h="236733" extrusionOk="0">
                  <a:moveTo>
                    <a:pt x="8916" y="188388"/>
                  </a:moveTo>
                  <a:cubicBezTo>
                    <a:pt x="11975" y="180317"/>
                    <a:pt x="12779" y="166808"/>
                    <a:pt x="13792" y="149817"/>
                  </a:cubicBezTo>
                  <a:cubicBezTo>
                    <a:pt x="15655" y="118578"/>
                    <a:pt x="18205" y="75796"/>
                    <a:pt x="37168" y="49241"/>
                  </a:cubicBezTo>
                  <a:cubicBezTo>
                    <a:pt x="62320" y="14020"/>
                    <a:pt x="97361" y="1504"/>
                    <a:pt x="126440" y="17307"/>
                  </a:cubicBezTo>
                  <a:cubicBezTo>
                    <a:pt x="161640" y="36465"/>
                    <a:pt x="177495" y="78026"/>
                    <a:pt x="166834" y="123192"/>
                  </a:cubicBezTo>
                  <a:cubicBezTo>
                    <a:pt x="156000" y="169097"/>
                    <a:pt x="132143" y="200850"/>
                    <a:pt x="95925" y="217566"/>
                  </a:cubicBezTo>
                  <a:cubicBezTo>
                    <a:pt x="58894" y="234643"/>
                    <a:pt x="37750" y="227575"/>
                    <a:pt x="8921" y="188393"/>
                  </a:cubicBezTo>
                  <a:cubicBezTo>
                    <a:pt x="8916" y="188393"/>
                    <a:pt x="8916" y="188393"/>
                    <a:pt x="8916" y="188388"/>
                  </a:cubicBezTo>
                  <a:close/>
                  <a:moveTo>
                    <a:pt x="100760" y="134"/>
                  </a:moveTo>
                  <a:cubicBezTo>
                    <a:pt x="75708" y="134"/>
                    <a:pt x="49719" y="15087"/>
                    <a:pt x="30188" y="42439"/>
                  </a:cubicBezTo>
                  <a:cubicBezTo>
                    <a:pt x="9343" y="71633"/>
                    <a:pt x="6676" y="116390"/>
                    <a:pt x="4727" y="149078"/>
                  </a:cubicBezTo>
                  <a:cubicBezTo>
                    <a:pt x="3790" y="164759"/>
                    <a:pt x="2982" y="178299"/>
                    <a:pt x="464" y="184459"/>
                  </a:cubicBezTo>
                  <a:cubicBezTo>
                    <a:pt x="-349" y="186434"/>
                    <a:pt x="-18" y="188701"/>
                    <a:pt x="1146" y="190252"/>
                  </a:cubicBezTo>
                  <a:cubicBezTo>
                    <a:pt x="682" y="191946"/>
                    <a:pt x="964" y="193868"/>
                    <a:pt x="2027" y="195323"/>
                  </a:cubicBezTo>
                  <a:cubicBezTo>
                    <a:pt x="33255" y="237760"/>
                    <a:pt x="58699" y="246171"/>
                    <a:pt x="99265" y="227437"/>
                  </a:cubicBezTo>
                  <a:cubicBezTo>
                    <a:pt x="138278" y="209437"/>
                    <a:pt x="163962" y="175310"/>
                    <a:pt x="175595" y="126012"/>
                  </a:cubicBezTo>
                  <a:cubicBezTo>
                    <a:pt x="187315" y="76364"/>
                    <a:pt x="169102" y="28814"/>
                    <a:pt x="130280" y="7685"/>
                  </a:cubicBezTo>
                  <a:cubicBezTo>
                    <a:pt x="120923" y="2593"/>
                    <a:pt x="110917" y="134"/>
                    <a:pt x="100760" y="134"/>
                  </a:cubicBezTo>
                  <a:close/>
                </a:path>
              </a:pathLst>
            </a:custGeom>
            <a:solidFill>
              <a:srgbClr val="000000"/>
            </a:solidFill>
            <a:ln w="11600" cap="flat" cmpd="sng">
              <a:solidFill>
                <a:srgbClr val="000000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82" name="Google Shape;582;p17"/>
            <p:cNvSpPr/>
            <p:nvPr/>
          </p:nvSpPr>
          <p:spPr>
            <a:xfrm rot="-10084814" flipH="1">
              <a:off x="524258" y="4459188"/>
              <a:ext cx="170950" cy="729957"/>
            </a:xfrm>
            <a:custGeom>
              <a:avLst/>
              <a:gdLst/>
              <a:ahLst/>
              <a:cxnLst/>
              <a:rect l="l" t="t" r="r" b="b"/>
              <a:pathLst>
                <a:path w="170950" h="729957" extrusionOk="0">
                  <a:moveTo>
                    <a:pt x="48712" y="205697"/>
                  </a:moveTo>
                  <a:cubicBezTo>
                    <a:pt x="43459" y="192353"/>
                    <a:pt x="36220" y="178526"/>
                    <a:pt x="26881" y="163971"/>
                  </a:cubicBezTo>
                  <a:cubicBezTo>
                    <a:pt x="12503" y="141558"/>
                    <a:pt x="5569" y="111785"/>
                    <a:pt x="7850" y="82288"/>
                  </a:cubicBezTo>
                  <a:cubicBezTo>
                    <a:pt x="9999" y="54645"/>
                    <a:pt x="19724" y="29948"/>
                    <a:pt x="35397" y="12208"/>
                  </a:cubicBezTo>
                  <a:lnTo>
                    <a:pt x="131640" y="196022"/>
                  </a:lnTo>
                  <a:lnTo>
                    <a:pt x="50770" y="204582"/>
                  </a:lnTo>
                  <a:cubicBezTo>
                    <a:pt x="49984" y="204672"/>
                    <a:pt x="49280" y="205075"/>
                    <a:pt x="48712" y="205697"/>
                  </a:cubicBezTo>
                  <a:moveTo>
                    <a:pt x="2079" y="67893"/>
                  </a:moveTo>
                  <a:cubicBezTo>
                    <a:pt x="1361" y="72269"/>
                    <a:pt x="820" y="76729"/>
                    <a:pt x="466" y="81264"/>
                  </a:cubicBezTo>
                  <a:cubicBezTo>
                    <a:pt x="-2020" y="113474"/>
                    <a:pt x="5551" y="145981"/>
                    <a:pt x="21251" y="170455"/>
                  </a:cubicBezTo>
                  <a:cubicBezTo>
                    <a:pt x="36729" y="194578"/>
                    <a:pt x="46113" y="216359"/>
                    <a:pt x="49943" y="237036"/>
                  </a:cubicBezTo>
                  <a:cubicBezTo>
                    <a:pt x="65330" y="320115"/>
                    <a:pt x="77477" y="405505"/>
                    <a:pt x="88197" y="480837"/>
                  </a:cubicBezTo>
                  <a:cubicBezTo>
                    <a:pt x="110909" y="640512"/>
                    <a:pt x="123819" y="724096"/>
                    <a:pt x="146582" y="729692"/>
                  </a:cubicBezTo>
                  <a:cubicBezTo>
                    <a:pt x="154516" y="731641"/>
                    <a:pt x="162305" y="724011"/>
                    <a:pt x="170403" y="706366"/>
                  </a:cubicBezTo>
                  <a:cubicBezTo>
                    <a:pt x="171475" y="704040"/>
                    <a:pt x="170930" y="700966"/>
                    <a:pt x="169180" y="699527"/>
                  </a:cubicBezTo>
                  <a:cubicBezTo>
                    <a:pt x="167435" y="698088"/>
                    <a:pt x="165154" y="698820"/>
                    <a:pt x="164077" y="701162"/>
                  </a:cubicBezTo>
                  <a:cubicBezTo>
                    <a:pt x="159805" y="710476"/>
                    <a:pt x="153534" y="721292"/>
                    <a:pt x="147922" y="719912"/>
                  </a:cubicBezTo>
                  <a:cubicBezTo>
                    <a:pt x="129100" y="715281"/>
                    <a:pt x="112772" y="600496"/>
                    <a:pt x="95486" y="478973"/>
                  </a:cubicBezTo>
                  <a:cubicBezTo>
                    <a:pt x="84752" y="403513"/>
                    <a:pt x="72583" y="317986"/>
                    <a:pt x="57146" y="234641"/>
                  </a:cubicBezTo>
                  <a:cubicBezTo>
                    <a:pt x="55919" y="227999"/>
                    <a:pt x="54170" y="221281"/>
                    <a:pt x="51893" y="214442"/>
                  </a:cubicBezTo>
                  <a:lnTo>
                    <a:pt x="138702" y="205251"/>
                  </a:lnTo>
                  <a:cubicBezTo>
                    <a:pt x="140029" y="205107"/>
                    <a:pt x="141201" y="204024"/>
                    <a:pt x="141769" y="202410"/>
                  </a:cubicBezTo>
                  <a:cubicBezTo>
                    <a:pt x="142342" y="200780"/>
                    <a:pt x="142210" y="198895"/>
                    <a:pt x="141447" y="197434"/>
                  </a:cubicBezTo>
                  <a:lnTo>
                    <a:pt x="39196" y="2145"/>
                  </a:lnTo>
                  <a:cubicBezTo>
                    <a:pt x="38619" y="1041"/>
                    <a:pt x="37724" y="292"/>
                    <a:pt x="36724" y="90"/>
                  </a:cubicBezTo>
                  <a:cubicBezTo>
                    <a:pt x="35724" y="-117"/>
                    <a:pt x="34706" y="234"/>
                    <a:pt x="33902" y="1057"/>
                  </a:cubicBezTo>
                  <a:cubicBezTo>
                    <a:pt x="17525" y="17884"/>
                    <a:pt x="6455" y="41269"/>
                    <a:pt x="2079" y="67893"/>
                  </a:cubicBezTo>
                </a:path>
              </a:pathLst>
            </a:custGeom>
            <a:solidFill>
              <a:srgbClr val="000000"/>
            </a:solidFill>
            <a:ln w="11600" cap="flat" cmpd="sng">
              <a:solidFill>
                <a:srgbClr val="000000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583" name="Google Shape;583;p17"/>
            <p:cNvGrpSpPr/>
            <p:nvPr/>
          </p:nvGrpSpPr>
          <p:grpSpPr>
            <a:xfrm>
              <a:off x="771529" y="4909052"/>
              <a:ext cx="266446" cy="274938"/>
              <a:chOff x="771529" y="4909052"/>
              <a:chExt cx="266446" cy="274938"/>
            </a:xfrm>
          </p:grpSpPr>
          <p:sp>
            <p:nvSpPr>
              <p:cNvPr id="584" name="Google Shape;584;p17"/>
              <p:cNvSpPr/>
              <p:nvPr/>
            </p:nvSpPr>
            <p:spPr>
              <a:xfrm rot="-1084150" flipH="1">
                <a:off x="800721" y="4935861"/>
                <a:ext cx="208062" cy="221319"/>
              </a:xfrm>
              <a:custGeom>
                <a:avLst/>
                <a:gdLst/>
                <a:ahLst/>
                <a:cxnLst/>
                <a:rect l="l" t="t" r="r" b="b"/>
                <a:pathLst>
                  <a:path w="208062" h="221319" extrusionOk="0">
                    <a:moveTo>
                      <a:pt x="143416" y="173303"/>
                    </a:moveTo>
                    <a:cubicBezTo>
                      <a:pt x="141757" y="171343"/>
                      <a:pt x="139858" y="168248"/>
                      <a:pt x="137986" y="166018"/>
                    </a:cubicBezTo>
                    <a:cubicBezTo>
                      <a:pt x="132701" y="159731"/>
                      <a:pt x="124117" y="151819"/>
                      <a:pt x="119763" y="145378"/>
                    </a:cubicBezTo>
                    <a:cubicBezTo>
                      <a:pt x="117691" y="142309"/>
                      <a:pt x="118418" y="141682"/>
                      <a:pt x="120031" y="138687"/>
                    </a:cubicBezTo>
                    <a:cubicBezTo>
                      <a:pt x="122331" y="134429"/>
                      <a:pt x="125562" y="130807"/>
                      <a:pt x="127761" y="126448"/>
                    </a:cubicBezTo>
                    <a:cubicBezTo>
                      <a:pt x="128720" y="125529"/>
                      <a:pt x="133641" y="128604"/>
                      <a:pt x="134796" y="129294"/>
                    </a:cubicBezTo>
                    <a:cubicBezTo>
                      <a:pt x="145734" y="135815"/>
                      <a:pt x="156581" y="144496"/>
                      <a:pt x="166842" y="151994"/>
                    </a:cubicBezTo>
                    <a:cubicBezTo>
                      <a:pt x="175194" y="158100"/>
                      <a:pt x="198383" y="173271"/>
                      <a:pt x="203123" y="181884"/>
                    </a:cubicBezTo>
                    <a:cubicBezTo>
                      <a:pt x="209094" y="192721"/>
                      <a:pt x="200583" y="208115"/>
                      <a:pt x="193121" y="214938"/>
                    </a:cubicBezTo>
                    <a:cubicBezTo>
                      <a:pt x="186414" y="221071"/>
                      <a:pt x="182065" y="215209"/>
                      <a:pt x="176884" y="210095"/>
                    </a:cubicBezTo>
                    <a:cubicBezTo>
                      <a:pt x="165315" y="198668"/>
                      <a:pt x="154136" y="185978"/>
                      <a:pt x="143416" y="173303"/>
                    </a:cubicBezTo>
                    <a:moveTo>
                      <a:pt x="99237" y="141533"/>
                    </a:moveTo>
                    <a:cubicBezTo>
                      <a:pt x="103149" y="134657"/>
                      <a:pt x="109216" y="128211"/>
                      <a:pt x="113001" y="121456"/>
                    </a:cubicBezTo>
                    <a:cubicBezTo>
                      <a:pt x="114969" y="117941"/>
                      <a:pt x="118504" y="105999"/>
                      <a:pt x="120190" y="104443"/>
                    </a:cubicBezTo>
                    <a:cubicBezTo>
                      <a:pt x="121085" y="103620"/>
                      <a:pt x="123517" y="105638"/>
                      <a:pt x="124312" y="106387"/>
                    </a:cubicBezTo>
                    <a:cubicBezTo>
                      <a:pt x="130297" y="112053"/>
                      <a:pt x="126098" y="123108"/>
                      <a:pt x="122835" y="129331"/>
                    </a:cubicBezTo>
                    <a:cubicBezTo>
                      <a:pt x="118968" y="136712"/>
                      <a:pt x="113878" y="145128"/>
                      <a:pt x="105889" y="145882"/>
                    </a:cubicBezTo>
                    <a:cubicBezTo>
                      <a:pt x="103008" y="146153"/>
                      <a:pt x="99346" y="145542"/>
                      <a:pt x="99237" y="141533"/>
                    </a:cubicBezTo>
                    <a:moveTo>
                      <a:pt x="37335" y="144788"/>
                    </a:moveTo>
                    <a:cubicBezTo>
                      <a:pt x="13809" y="129230"/>
                      <a:pt x="1630" y="104996"/>
                      <a:pt x="2789" y="73173"/>
                    </a:cubicBezTo>
                    <a:cubicBezTo>
                      <a:pt x="4825" y="17222"/>
                      <a:pt x="55466" y="-17861"/>
                      <a:pt x="95692" y="17185"/>
                    </a:cubicBezTo>
                    <a:cubicBezTo>
                      <a:pt x="128820" y="46045"/>
                      <a:pt x="129170" y="109679"/>
                      <a:pt x="95719" y="138602"/>
                    </a:cubicBezTo>
                    <a:cubicBezTo>
                      <a:pt x="79024" y="153035"/>
                      <a:pt x="55516" y="156810"/>
                      <a:pt x="37335" y="144788"/>
                    </a:cubicBezTo>
                    <a:moveTo>
                      <a:pt x="27378" y="142181"/>
                    </a:moveTo>
                    <a:cubicBezTo>
                      <a:pt x="40920" y="154484"/>
                      <a:pt x="60897" y="158679"/>
                      <a:pt x="77288" y="153019"/>
                    </a:cubicBezTo>
                    <a:cubicBezTo>
                      <a:pt x="82855" y="151097"/>
                      <a:pt x="86481" y="148489"/>
                      <a:pt x="91525" y="145999"/>
                    </a:cubicBezTo>
                    <a:cubicBezTo>
                      <a:pt x="96996" y="143307"/>
                      <a:pt x="96851" y="146817"/>
                      <a:pt x="101336" y="148643"/>
                    </a:cubicBezTo>
                    <a:cubicBezTo>
                      <a:pt x="104063" y="149759"/>
                      <a:pt x="105817" y="149886"/>
                      <a:pt x="108589" y="149047"/>
                    </a:cubicBezTo>
                    <a:cubicBezTo>
                      <a:pt x="113292" y="147635"/>
                      <a:pt x="114705" y="144125"/>
                      <a:pt x="119672" y="148893"/>
                    </a:cubicBezTo>
                    <a:cubicBezTo>
                      <a:pt x="126293" y="155254"/>
                      <a:pt x="132283" y="164993"/>
                      <a:pt x="138190" y="172103"/>
                    </a:cubicBezTo>
                    <a:cubicBezTo>
                      <a:pt x="148156" y="184087"/>
                      <a:pt x="158471" y="195498"/>
                      <a:pt x="169168" y="206601"/>
                    </a:cubicBezTo>
                    <a:cubicBezTo>
                      <a:pt x="172863" y="210435"/>
                      <a:pt x="176598" y="215209"/>
                      <a:pt x="180888" y="218613"/>
                    </a:cubicBezTo>
                    <a:cubicBezTo>
                      <a:pt x="191108" y="226731"/>
                      <a:pt x="198729" y="215501"/>
                      <a:pt x="203691" y="205996"/>
                    </a:cubicBezTo>
                    <a:cubicBezTo>
                      <a:pt x="213843" y="186567"/>
                      <a:pt x="205109" y="176059"/>
                      <a:pt x="191231" y="165380"/>
                    </a:cubicBezTo>
                    <a:cubicBezTo>
                      <a:pt x="172736" y="151160"/>
                      <a:pt x="152854" y="139537"/>
                      <a:pt x="134091" y="125598"/>
                    </a:cubicBezTo>
                    <a:cubicBezTo>
                      <a:pt x="132896" y="124711"/>
                      <a:pt x="131660" y="124037"/>
                      <a:pt x="130737" y="122715"/>
                    </a:cubicBezTo>
                    <a:cubicBezTo>
                      <a:pt x="128379" y="119348"/>
                      <a:pt x="130115" y="116051"/>
                      <a:pt x="129960" y="112175"/>
                    </a:cubicBezTo>
                    <a:cubicBezTo>
                      <a:pt x="129656" y="104550"/>
                      <a:pt x="124807" y="103042"/>
                      <a:pt x="121826" y="97498"/>
                    </a:cubicBezTo>
                    <a:cubicBezTo>
                      <a:pt x="121899" y="92013"/>
                      <a:pt x="122971" y="86671"/>
                      <a:pt x="123149" y="81191"/>
                    </a:cubicBezTo>
                    <a:cubicBezTo>
                      <a:pt x="124044" y="53452"/>
                      <a:pt x="111420" y="21640"/>
                      <a:pt x="89612" y="9034"/>
                    </a:cubicBezTo>
                    <a:cubicBezTo>
                      <a:pt x="15854" y="-33605"/>
                      <a:pt x="-33369" y="87011"/>
                      <a:pt x="27378" y="142181"/>
                    </a:cubicBezTo>
                  </a:path>
                </a:pathLst>
              </a:custGeom>
              <a:solidFill>
                <a:srgbClr val="1D1D1B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85" name="Google Shape;585;p17"/>
              <p:cNvSpPr/>
              <p:nvPr/>
            </p:nvSpPr>
            <p:spPr>
              <a:xfrm rot="-1084150" flipH="1">
                <a:off x="877304" y="4925197"/>
                <a:ext cx="117963" cy="148805"/>
              </a:xfrm>
              <a:custGeom>
                <a:avLst/>
                <a:gdLst/>
                <a:ahLst/>
                <a:cxnLst/>
                <a:rect l="l" t="t" r="r" b="b"/>
                <a:pathLst>
                  <a:path w="117963" h="148805" extrusionOk="0">
                    <a:moveTo>
                      <a:pt x="24210" y="111862"/>
                    </a:moveTo>
                    <a:cubicBezTo>
                      <a:pt x="-3433" y="68682"/>
                      <a:pt x="27986" y="1676"/>
                      <a:pt x="74143" y="23441"/>
                    </a:cubicBezTo>
                    <a:cubicBezTo>
                      <a:pt x="107934" y="39382"/>
                      <a:pt x="112442" y="98471"/>
                      <a:pt x="83572" y="122896"/>
                    </a:cubicBezTo>
                    <a:cubicBezTo>
                      <a:pt x="65513" y="138184"/>
                      <a:pt x="37566" y="132720"/>
                      <a:pt x="24210" y="111862"/>
                    </a:cubicBezTo>
                    <a:moveTo>
                      <a:pt x="34648" y="141710"/>
                    </a:moveTo>
                    <a:cubicBezTo>
                      <a:pt x="52825" y="153731"/>
                      <a:pt x="76333" y="149956"/>
                      <a:pt x="93028" y="135524"/>
                    </a:cubicBezTo>
                    <a:cubicBezTo>
                      <a:pt x="126483" y="106600"/>
                      <a:pt x="126133" y="42966"/>
                      <a:pt x="93006" y="14106"/>
                    </a:cubicBezTo>
                    <a:cubicBezTo>
                      <a:pt x="52780" y="-20939"/>
                      <a:pt x="2139" y="14143"/>
                      <a:pt x="98" y="70094"/>
                    </a:cubicBezTo>
                    <a:cubicBezTo>
                      <a:pt x="-1060" y="101917"/>
                      <a:pt x="11118" y="126151"/>
                      <a:pt x="34648" y="14171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86" name="Google Shape;586;p17"/>
              <p:cNvSpPr/>
              <p:nvPr/>
            </p:nvSpPr>
            <p:spPr>
              <a:xfrm rot="-1084150" flipH="1">
                <a:off x="822867" y="5079922"/>
                <a:ext cx="86647" cy="91286"/>
              </a:xfrm>
              <a:custGeom>
                <a:avLst/>
                <a:gdLst/>
                <a:ahLst/>
                <a:cxnLst/>
                <a:rect l="l" t="t" r="r" b="b"/>
                <a:pathLst>
                  <a:path w="86647" h="91286" extrusionOk="0">
                    <a:moveTo>
                      <a:pt x="77267" y="69012"/>
                    </a:moveTo>
                    <a:lnTo>
                      <a:pt x="79570" y="63585"/>
                    </a:lnTo>
                    <a:lnTo>
                      <a:pt x="81034" y="63930"/>
                    </a:lnTo>
                    <a:cubicBezTo>
                      <a:pt x="81084" y="67132"/>
                      <a:pt x="80634" y="70079"/>
                      <a:pt x="77267" y="69012"/>
                    </a:cubicBezTo>
                    <a:moveTo>
                      <a:pt x="49042" y="34699"/>
                    </a:moveTo>
                    <a:cubicBezTo>
                      <a:pt x="48742" y="34014"/>
                      <a:pt x="48769" y="33185"/>
                      <a:pt x="48951" y="32463"/>
                    </a:cubicBezTo>
                    <a:cubicBezTo>
                      <a:pt x="49515" y="32468"/>
                      <a:pt x="49878" y="32399"/>
                      <a:pt x="50424" y="32691"/>
                    </a:cubicBezTo>
                    <a:cubicBezTo>
                      <a:pt x="53264" y="34205"/>
                      <a:pt x="58353" y="39727"/>
                      <a:pt x="61571" y="42101"/>
                    </a:cubicBezTo>
                    <a:cubicBezTo>
                      <a:pt x="65692" y="45138"/>
                      <a:pt x="75562" y="49890"/>
                      <a:pt x="77703" y="54324"/>
                    </a:cubicBezTo>
                    <a:cubicBezTo>
                      <a:pt x="78175" y="55301"/>
                      <a:pt x="78743" y="56576"/>
                      <a:pt x="78203" y="57691"/>
                    </a:cubicBezTo>
                    <a:cubicBezTo>
                      <a:pt x="77230" y="59703"/>
                      <a:pt x="75203" y="55508"/>
                      <a:pt x="74513" y="54760"/>
                    </a:cubicBezTo>
                    <a:cubicBezTo>
                      <a:pt x="70959" y="50926"/>
                      <a:pt x="63934" y="46975"/>
                      <a:pt x="59562" y="43582"/>
                    </a:cubicBezTo>
                    <a:cubicBezTo>
                      <a:pt x="57935" y="42318"/>
                      <a:pt x="49547" y="35840"/>
                      <a:pt x="49042" y="34699"/>
                    </a:cubicBezTo>
                    <a:moveTo>
                      <a:pt x="24962" y="47108"/>
                    </a:moveTo>
                    <a:cubicBezTo>
                      <a:pt x="35682" y="59783"/>
                      <a:pt x="46861" y="72479"/>
                      <a:pt x="58431" y="83906"/>
                    </a:cubicBezTo>
                    <a:cubicBezTo>
                      <a:pt x="63606" y="89019"/>
                      <a:pt x="67955" y="94876"/>
                      <a:pt x="74663" y="88743"/>
                    </a:cubicBezTo>
                    <a:cubicBezTo>
                      <a:pt x="82129" y="81920"/>
                      <a:pt x="90640" y="66526"/>
                      <a:pt x="84669" y="55689"/>
                    </a:cubicBezTo>
                    <a:cubicBezTo>
                      <a:pt x="79929" y="47081"/>
                      <a:pt x="56740" y="31911"/>
                      <a:pt x="48383" y="25804"/>
                    </a:cubicBezTo>
                    <a:cubicBezTo>
                      <a:pt x="38122" y="18307"/>
                      <a:pt x="27280" y="9620"/>
                      <a:pt x="16342" y="3099"/>
                    </a:cubicBezTo>
                    <a:cubicBezTo>
                      <a:pt x="15183" y="2414"/>
                      <a:pt x="10266" y="-666"/>
                      <a:pt x="9307" y="253"/>
                    </a:cubicBezTo>
                    <a:cubicBezTo>
                      <a:pt x="7108" y="4612"/>
                      <a:pt x="3872" y="8239"/>
                      <a:pt x="1577" y="12492"/>
                    </a:cubicBezTo>
                    <a:cubicBezTo>
                      <a:pt x="-40" y="15487"/>
                      <a:pt x="-768" y="16114"/>
                      <a:pt x="1309" y="19188"/>
                    </a:cubicBezTo>
                    <a:cubicBezTo>
                      <a:pt x="5658" y="25624"/>
                      <a:pt x="14242" y="33536"/>
                      <a:pt x="19532" y="39823"/>
                    </a:cubicBezTo>
                    <a:cubicBezTo>
                      <a:pt x="21404" y="42058"/>
                      <a:pt x="23303" y="45149"/>
                      <a:pt x="24962" y="47108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87" name="Google Shape;587;p17"/>
              <p:cNvSpPr/>
              <p:nvPr/>
            </p:nvSpPr>
            <p:spPr>
              <a:xfrm rot="-1084150" flipH="1">
                <a:off x="885768" y="5042660"/>
                <a:ext cx="28098" cy="41688"/>
              </a:xfrm>
              <a:custGeom>
                <a:avLst/>
                <a:gdLst/>
                <a:ahLst/>
                <a:cxnLst/>
                <a:rect l="l" t="t" r="r" b="b"/>
                <a:pathLst>
                  <a:path w="28098" h="41688" extrusionOk="0">
                    <a:moveTo>
                      <a:pt x="25" y="37362"/>
                    </a:moveTo>
                    <a:cubicBezTo>
                      <a:pt x="134" y="41371"/>
                      <a:pt x="3792" y="41982"/>
                      <a:pt x="6678" y="41711"/>
                    </a:cubicBezTo>
                    <a:cubicBezTo>
                      <a:pt x="14662" y="40957"/>
                      <a:pt x="19756" y="32541"/>
                      <a:pt x="23623" y="25160"/>
                    </a:cubicBezTo>
                    <a:cubicBezTo>
                      <a:pt x="26886" y="18937"/>
                      <a:pt x="31085" y="7882"/>
                      <a:pt x="25096" y="2216"/>
                    </a:cubicBezTo>
                    <a:cubicBezTo>
                      <a:pt x="24300" y="1467"/>
                      <a:pt x="21869" y="-551"/>
                      <a:pt x="20974" y="272"/>
                    </a:cubicBezTo>
                    <a:cubicBezTo>
                      <a:pt x="19288" y="1828"/>
                      <a:pt x="15757" y="13770"/>
                      <a:pt x="13789" y="17286"/>
                    </a:cubicBezTo>
                    <a:cubicBezTo>
                      <a:pt x="10004" y="24040"/>
                      <a:pt x="3937" y="30486"/>
                      <a:pt x="25" y="37362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88" name="Google Shape;588;p17"/>
              <p:cNvSpPr/>
              <p:nvPr/>
            </p:nvSpPr>
            <p:spPr>
              <a:xfrm rot="9715850">
                <a:off x="895399" y="4946911"/>
                <a:ext cx="83743" cy="106104"/>
              </a:xfrm>
              <a:custGeom>
                <a:avLst/>
                <a:gdLst/>
                <a:ahLst/>
                <a:cxnLst/>
                <a:rect l="l" t="t" r="r" b="b"/>
                <a:pathLst>
                  <a:path w="83743" h="106104" extrusionOk="0">
                    <a:moveTo>
                      <a:pt x="18690" y="14525"/>
                    </a:moveTo>
                    <a:cubicBezTo>
                      <a:pt x="2057" y="35075"/>
                      <a:pt x="365" y="67806"/>
                      <a:pt x="17306" y="89021"/>
                    </a:cubicBezTo>
                    <a:lnTo>
                      <a:pt x="17306" y="89021"/>
                    </a:lnTo>
                    <a:cubicBezTo>
                      <a:pt x="26390" y="100411"/>
                      <a:pt x="37323" y="107429"/>
                      <a:pt x="51181" y="105270"/>
                    </a:cubicBezTo>
                    <a:lnTo>
                      <a:pt x="51181" y="105270"/>
                    </a:lnTo>
                    <a:cubicBezTo>
                      <a:pt x="96146" y="98180"/>
                      <a:pt x="103845" y="17998"/>
                      <a:pt x="59655" y="1605"/>
                    </a:cubicBezTo>
                    <a:lnTo>
                      <a:pt x="59655" y="1605"/>
                    </a:lnTo>
                    <a:cubicBezTo>
                      <a:pt x="55955" y="220"/>
                      <a:pt x="52105" y="-446"/>
                      <a:pt x="48256" y="-446"/>
                    </a:cubicBezTo>
                    <a:lnTo>
                      <a:pt x="48256" y="-446"/>
                    </a:lnTo>
                    <a:cubicBezTo>
                      <a:pt x="37165" y="-446"/>
                      <a:pt x="26232" y="4989"/>
                      <a:pt x="18690" y="14525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89" name="Google Shape;589;p17"/>
              <p:cNvSpPr/>
              <p:nvPr/>
            </p:nvSpPr>
            <p:spPr>
              <a:xfrm rot="-1084150" flipH="1">
                <a:off x="895365" y="4946923"/>
                <a:ext cx="83720" cy="106108"/>
              </a:xfrm>
              <a:custGeom>
                <a:avLst/>
                <a:gdLst/>
                <a:ahLst/>
                <a:cxnLst/>
                <a:rect l="l" t="t" r="r" b="b"/>
                <a:pathLst>
                  <a:path w="83720" h="106108" extrusionOk="0">
                    <a:moveTo>
                      <a:pt x="13274" y="91217"/>
                    </a:moveTo>
                    <a:cubicBezTo>
                      <a:pt x="-3235" y="70673"/>
                      <a:pt x="-5021" y="37943"/>
                      <a:pt x="11911" y="16708"/>
                    </a:cubicBezTo>
                    <a:cubicBezTo>
                      <a:pt x="20986" y="5329"/>
                      <a:pt x="31992" y="-1696"/>
                      <a:pt x="45752" y="470"/>
                    </a:cubicBezTo>
                    <a:cubicBezTo>
                      <a:pt x="90754" y="7565"/>
                      <a:pt x="98470" y="87745"/>
                      <a:pt x="54318" y="104137"/>
                    </a:cubicBezTo>
                    <a:cubicBezTo>
                      <a:pt x="39890" y="109494"/>
                      <a:pt x="23598" y="104068"/>
                      <a:pt x="13274" y="91217"/>
                    </a:cubicBezTo>
                    <a:close/>
                  </a:path>
                </a:pathLst>
              </a:custGeom>
              <a:noFill/>
              <a:ln w="15400" cap="flat" cmpd="sng">
                <a:solidFill>
                  <a:srgbClr val="1D1D1B"/>
                </a:solidFill>
                <a:prstDash val="solid"/>
                <a:miter lim="8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590" name="Google Shape;590;p17"/>
            <p:cNvSpPr/>
            <p:nvPr/>
          </p:nvSpPr>
          <p:spPr>
            <a:xfrm rot="10800000" flipH="1">
              <a:off x="721617" y="5138555"/>
              <a:ext cx="232843" cy="137868"/>
            </a:xfrm>
            <a:custGeom>
              <a:avLst/>
              <a:gdLst/>
              <a:ahLst/>
              <a:cxnLst/>
              <a:rect l="l" t="t" r="r" b="b"/>
              <a:pathLst>
                <a:path w="232843" h="137868" extrusionOk="0">
                  <a:moveTo>
                    <a:pt x="-2" y="137965"/>
                  </a:moveTo>
                  <a:lnTo>
                    <a:pt x="232842" y="137965"/>
                  </a:lnTo>
                  <a:cubicBezTo>
                    <a:pt x="223376" y="109079"/>
                    <a:pt x="195570" y="32324"/>
                    <a:pt x="149118" y="7606"/>
                  </a:cubicBezTo>
                  <a:cubicBezTo>
                    <a:pt x="65545" y="-36859"/>
                    <a:pt x="2770" y="130335"/>
                    <a:pt x="-2" y="137965"/>
                  </a:cubicBezTo>
                  <a:close/>
                </a:path>
              </a:pathLst>
            </a:custGeom>
            <a:solidFill>
              <a:srgbClr val="C8BCC0"/>
            </a:solidFill>
            <a:ln w="15700" cap="rnd" cmpd="sng">
              <a:solidFill>
                <a:srgbClr val="1D1D1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91" name="Google Shape;591;p17"/>
            <p:cNvSpPr/>
            <p:nvPr/>
          </p:nvSpPr>
          <p:spPr>
            <a:xfrm rot="10800000" flipH="1">
              <a:off x="1198581" y="4498375"/>
              <a:ext cx="147048" cy="189406"/>
            </a:xfrm>
            <a:custGeom>
              <a:avLst/>
              <a:gdLst/>
              <a:ahLst/>
              <a:cxnLst/>
              <a:rect l="l" t="t" r="r" b="b"/>
              <a:pathLst>
                <a:path w="147048" h="189406" extrusionOk="0">
                  <a:moveTo>
                    <a:pt x="71461" y="50297"/>
                  </a:moveTo>
                  <a:cubicBezTo>
                    <a:pt x="84867" y="42428"/>
                    <a:pt x="97777" y="50281"/>
                    <a:pt x="104298" y="55687"/>
                  </a:cubicBezTo>
                  <a:cubicBezTo>
                    <a:pt x="128628" y="75864"/>
                    <a:pt x="146319" y="126851"/>
                    <a:pt x="134808" y="176695"/>
                  </a:cubicBezTo>
                  <a:lnTo>
                    <a:pt x="12536" y="73772"/>
                  </a:lnTo>
                  <a:cubicBezTo>
                    <a:pt x="18089" y="71293"/>
                    <a:pt x="23710" y="69641"/>
                    <a:pt x="29945" y="67820"/>
                  </a:cubicBezTo>
                  <a:cubicBezTo>
                    <a:pt x="41469" y="64443"/>
                    <a:pt x="54452" y="60636"/>
                    <a:pt x="71461" y="50297"/>
                  </a:cubicBezTo>
                  <a:moveTo>
                    <a:pt x="115909" y="53382"/>
                  </a:moveTo>
                  <a:cubicBezTo>
                    <a:pt x="114036" y="51428"/>
                    <a:pt x="112123" y="49639"/>
                    <a:pt x="110160" y="48008"/>
                  </a:cubicBezTo>
                  <a:cubicBezTo>
                    <a:pt x="97895" y="37851"/>
                    <a:pt x="84803" y="35127"/>
                    <a:pt x="72784" y="40081"/>
                  </a:cubicBezTo>
                  <a:cubicBezTo>
                    <a:pt x="72111" y="40144"/>
                    <a:pt x="71416" y="40378"/>
                    <a:pt x="70757" y="40792"/>
                  </a:cubicBezTo>
                  <a:cubicBezTo>
                    <a:pt x="70507" y="40952"/>
                    <a:pt x="70257" y="41111"/>
                    <a:pt x="70012" y="41265"/>
                  </a:cubicBezTo>
                  <a:cubicBezTo>
                    <a:pt x="60500" y="36608"/>
                    <a:pt x="58396" y="32578"/>
                    <a:pt x="55034" y="26158"/>
                  </a:cubicBezTo>
                  <a:cubicBezTo>
                    <a:pt x="52830" y="21953"/>
                    <a:pt x="50090" y="16712"/>
                    <a:pt x="44636" y="10244"/>
                  </a:cubicBezTo>
                  <a:lnTo>
                    <a:pt x="37097" y="1297"/>
                  </a:lnTo>
                  <a:cubicBezTo>
                    <a:pt x="35639" y="-503"/>
                    <a:pt x="32939" y="-323"/>
                    <a:pt x="31072" y="1546"/>
                  </a:cubicBezTo>
                  <a:cubicBezTo>
                    <a:pt x="31013" y="1610"/>
                    <a:pt x="30954" y="1674"/>
                    <a:pt x="30895" y="1738"/>
                  </a:cubicBezTo>
                  <a:cubicBezTo>
                    <a:pt x="29190" y="3617"/>
                    <a:pt x="28936" y="6416"/>
                    <a:pt x="30354" y="8094"/>
                  </a:cubicBezTo>
                  <a:lnTo>
                    <a:pt x="37893" y="17041"/>
                  </a:lnTo>
                  <a:cubicBezTo>
                    <a:pt x="42828" y="22898"/>
                    <a:pt x="45259" y="27539"/>
                    <a:pt x="47399" y="31633"/>
                  </a:cubicBezTo>
                  <a:cubicBezTo>
                    <a:pt x="50403" y="37378"/>
                    <a:pt x="52916" y="42178"/>
                    <a:pt x="60250" y="46883"/>
                  </a:cubicBezTo>
                  <a:cubicBezTo>
                    <a:pt x="48035" y="53297"/>
                    <a:pt x="38020" y="56234"/>
                    <a:pt x="28954" y="58894"/>
                  </a:cubicBezTo>
                  <a:cubicBezTo>
                    <a:pt x="20034" y="61506"/>
                    <a:pt x="11613" y="63975"/>
                    <a:pt x="2770" y="69195"/>
                  </a:cubicBezTo>
                  <a:cubicBezTo>
                    <a:pt x="1407" y="69997"/>
                    <a:pt x="412" y="71447"/>
                    <a:pt x="130" y="73029"/>
                  </a:cubicBezTo>
                  <a:cubicBezTo>
                    <a:pt x="-147" y="74606"/>
                    <a:pt x="321" y="76130"/>
                    <a:pt x="1393" y="77006"/>
                  </a:cubicBezTo>
                  <a:lnTo>
                    <a:pt x="134008" y="188632"/>
                  </a:lnTo>
                  <a:cubicBezTo>
                    <a:pt x="135081" y="189534"/>
                    <a:pt x="136590" y="189699"/>
                    <a:pt x="138016" y="189072"/>
                  </a:cubicBezTo>
                  <a:cubicBezTo>
                    <a:pt x="139443" y="188446"/>
                    <a:pt x="140584" y="187113"/>
                    <a:pt x="141038" y="185547"/>
                  </a:cubicBezTo>
                  <a:cubicBezTo>
                    <a:pt x="156330" y="133037"/>
                    <a:pt x="140752" y="79353"/>
                    <a:pt x="115909" y="53382"/>
                  </a:cubicBezTo>
                </a:path>
              </a:pathLst>
            </a:custGeom>
            <a:solidFill>
              <a:srgbClr val="FFFFFF"/>
            </a:solidFill>
            <a:ln w="10325" cap="flat" cmpd="sng">
              <a:solidFill>
                <a:srgbClr val="000000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92" name="Google Shape;592;p17"/>
            <p:cNvSpPr/>
            <p:nvPr/>
          </p:nvSpPr>
          <p:spPr>
            <a:xfrm>
              <a:off x="978593" y="4465007"/>
              <a:ext cx="122558" cy="417325"/>
            </a:xfrm>
            <a:custGeom>
              <a:avLst/>
              <a:gdLst/>
              <a:ahLst/>
              <a:cxnLst/>
              <a:rect l="l" t="t" r="r" b="b"/>
              <a:pathLst>
                <a:path w="122558" h="417325" extrusionOk="0">
                  <a:moveTo>
                    <a:pt x="46392" y="140165"/>
                  </a:moveTo>
                  <a:cubicBezTo>
                    <a:pt x="28632" y="82228"/>
                    <a:pt x="2182" y="9436"/>
                    <a:pt x="1331" y="10753"/>
                  </a:cubicBezTo>
                  <a:cubicBezTo>
                    <a:pt x="479" y="12070"/>
                    <a:pt x="358" y="14584"/>
                    <a:pt x="1056" y="16338"/>
                  </a:cubicBezTo>
                  <a:cubicBezTo>
                    <a:pt x="23377" y="72718"/>
                    <a:pt x="103425" y="338913"/>
                    <a:pt x="115404" y="408417"/>
                  </a:cubicBezTo>
                  <a:cubicBezTo>
                    <a:pt x="115765" y="410514"/>
                    <a:pt x="116905" y="411728"/>
                    <a:pt x="117945" y="411098"/>
                  </a:cubicBezTo>
                  <a:cubicBezTo>
                    <a:pt x="118989" y="410464"/>
                    <a:pt x="119535" y="408238"/>
                    <a:pt x="119172" y="406134"/>
                  </a:cubicBezTo>
                  <a:cubicBezTo>
                    <a:pt x="111560" y="361971"/>
                    <a:pt x="76719" y="239109"/>
                    <a:pt x="46392" y="140165"/>
                  </a:cubicBezTo>
                </a:path>
              </a:pathLst>
            </a:custGeom>
            <a:solidFill>
              <a:srgbClr val="1D1D1B"/>
            </a:solidFill>
            <a:ln w="16675" cap="flat" cmpd="sng">
              <a:solidFill>
                <a:srgbClr val="1D1D1B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93" name="Google Shape;593;p17"/>
            <p:cNvSpPr/>
            <p:nvPr/>
          </p:nvSpPr>
          <p:spPr>
            <a:xfrm rot="10800000" flipH="1">
              <a:off x="1098595" y="4653253"/>
              <a:ext cx="155931" cy="215604"/>
            </a:xfrm>
            <a:custGeom>
              <a:avLst/>
              <a:gdLst/>
              <a:ahLst/>
              <a:cxnLst/>
              <a:rect l="l" t="t" r="r" b="b"/>
              <a:pathLst>
                <a:path w="155931" h="215604" extrusionOk="0">
                  <a:moveTo>
                    <a:pt x="29" y="38"/>
                  </a:moveTo>
                  <a:lnTo>
                    <a:pt x="155961" y="215643"/>
                  </a:lnTo>
                </a:path>
              </a:pathLst>
            </a:custGeom>
            <a:solidFill>
              <a:srgbClr val="1D1D1B"/>
            </a:solidFill>
            <a:ln w="20725" cap="flat" cmpd="sng">
              <a:solidFill>
                <a:srgbClr val="1D1D1B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94" name="Google Shape;594;p17"/>
            <p:cNvSpPr/>
            <p:nvPr/>
          </p:nvSpPr>
          <p:spPr>
            <a:xfrm rot="10800000" flipH="1">
              <a:off x="563959" y="3795305"/>
              <a:ext cx="602318" cy="662617"/>
            </a:xfrm>
            <a:custGeom>
              <a:avLst/>
              <a:gdLst/>
              <a:ahLst/>
              <a:cxnLst/>
              <a:rect l="l" t="t" r="r" b="b"/>
              <a:pathLst>
                <a:path w="602318" h="662617" extrusionOk="0">
                  <a:moveTo>
                    <a:pt x="305133" y="662546"/>
                  </a:moveTo>
                  <a:cubicBezTo>
                    <a:pt x="205334" y="663582"/>
                    <a:pt x="122166" y="640398"/>
                    <a:pt x="62248" y="537922"/>
                  </a:cubicBezTo>
                  <a:cubicBezTo>
                    <a:pt x="22658" y="470216"/>
                    <a:pt x="2362" y="404279"/>
                    <a:pt x="199" y="336332"/>
                  </a:cubicBezTo>
                  <a:cubicBezTo>
                    <a:pt x="-3709" y="213699"/>
                    <a:pt x="56960" y="130746"/>
                    <a:pt x="116808" y="65752"/>
                  </a:cubicBezTo>
                  <a:cubicBezTo>
                    <a:pt x="164595" y="13848"/>
                    <a:pt x="219876" y="-39"/>
                    <a:pt x="273148" y="-39"/>
                  </a:cubicBezTo>
                  <a:cubicBezTo>
                    <a:pt x="292711" y="-39"/>
                    <a:pt x="312025" y="1846"/>
                    <a:pt x="330565" y="4389"/>
                  </a:cubicBezTo>
                  <a:cubicBezTo>
                    <a:pt x="394053" y="13114"/>
                    <a:pt x="455331" y="43798"/>
                    <a:pt x="512711" y="95660"/>
                  </a:cubicBezTo>
                  <a:cubicBezTo>
                    <a:pt x="614421" y="187591"/>
                    <a:pt x="632233" y="366957"/>
                    <a:pt x="552413" y="495468"/>
                  </a:cubicBezTo>
                  <a:cubicBezTo>
                    <a:pt x="497925" y="583194"/>
                    <a:pt x="430041" y="629306"/>
                    <a:pt x="350416" y="633517"/>
                  </a:cubicBezTo>
                  <a:cubicBezTo>
                    <a:pt x="355170" y="630469"/>
                    <a:pt x="357651" y="626364"/>
                    <a:pt x="358206" y="622308"/>
                  </a:cubicBezTo>
                  <a:cubicBezTo>
                    <a:pt x="431471" y="615495"/>
                    <a:pt x="494208" y="571051"/>
                    <a:pt x="545044" y="489213"/>
                  </a:cubicBezTo>
                  <a:cubicBezTo>
                    <a:pt x="622006" y="365295"/>
                    <a:pt x="605017" y="192553"/>
                    <a:pt x="507147" y="104095"/>
                  </a:cubicBezTo>
                  <a:cubicBezTo>
                    <a:pt x="451094" y="53428"/>
                    <a:pt x="391302" y="23429"/>
                    <a:pt x="329482" y="14933"/>
                  </a:cubicBezTo>
                  <a:cubicBezTo>
                    <a:pt x="262514" y="5731"/>
                    <a:pt x="185607" y="5499"/>
                    <a:pt x="122973" y="73519"/>
                  </a:cubicBezTo>
                  <a:cubicBezTo>
                    <a:pt x="64639" y="136872"/>
                    <a:pt x="5506" y="217593"/>
                    <a:pt x="9282" y="335946"/>
                  </a:cubicBezTo>
                  <a:cubicBezTo>
                    <a:pt x="11377" y="401826"/>
                    <a:pt x="31177" y="465941"/>
                    <a:pt x="69767" y="531948"/>
                  </a:cubicBezTo>
                  <a:cubicBezTo>
                    <a:pt x="136145" y="645459"/>
                    <a:pt x="225554" y="656275"/>
                    <a:pt x="343077" y="639103"/>
                  </a:cubicBezTo>
                  <a:cubicBezTo>
                    <a:pt x="345527" y="638752"/>
                    <a:pt x="347821" y="640797"/>
                    <a:pt x="348130" y="643707"/>
                  </a:cubicBezTo>
                  <a:cubicBezTo>
                    <a:pt x="348444" y="646616"/>
                    <a:pt x="346680" y="649282"/>
                    <a:pt x="344190" y="649648"/>
                  </a:cubicBezTo>
                  <a:cubicBezTo>
                    <a:pt x="329037" y="651868"/>
                    <a:pt x="319390" y="662398"/>
                    <a:pt x="305133" y="662546"/>
                  </a:cubicBezTo>
                  <a:close/>
                  <a:moveTo>
                    <a:pt x="303135" y="611268"/>
                  </a:moveTo>
                  <a:cubicBezTo>
                    <a:pt x="303629" y="610429"/>
                    <a:pt x="304196" y="610089"/>
                    <a:pt x="304849" y="610323"/>
                  </a:cubicBezTo>
                  <a:cubicBezTo>
                    <a:pt x="304277" y="610626"/>
                    <a:pt x="303702" y="610955"/>
                    <a:pt x="303135" y="611268"/>
                  </a:cubicBezTo>
                  <a:close/>
                </a:path>
              </a:pathLst>
            </a:custGeom>
            <a:solidFill>
              <a:srgbClr val="FFFBFB"/>
            </a:solidFill>
            <a:ln w="16150" cap="flat" cmpd="sng">
              <a:solidFill>
                <a:srgbClr val="000000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595" name="Google Shape;595;p17"/>
            <p:cNvGrpSpPr/>
            <p:nvPr/>
          </p:nvGrpSpPr>
          <p:grpSpPr>
            <a:xfrm>
              <a:off x="955342" y="4072114"/>
              <a:ext cx="43988" cy="51405"/>
              <a:chOff x="955342" y="4072114"/>
              <a:chExt cx="43988" cy="51405"/>
            </a:xfrm>
          </p:grpSpPr>
          <p:sp>
            <p:nvSpPr>
              <p:cNvPr id="596" name="Google Shape;596;p17"/>
              <p:cNvSpPr/>
              <p:nvPr/>
            </p:nvSpPr>
            <p:spPr>
              <a:xfrm rot="10800000" flipH="1">
                <a:off x="957599" y="4074767"/>
                <a:ext cx="39448" cy="46090"/>
              </a:xfrm>
              <a:custGeom>
                <a:avLst/>
                <a:gdLst/>
                <a:ahLst/>
                <a:cxnLst/>
                <a:rect l="l" t="t" r="r" b="b"/>
                <a:pathLst>
                  <a:path w="39448" h="46090" extrusionOk="0">
                    <a:moveTo>
                      <a:pt x="39486" y="23067"/>
                    </a:moveTo>
                    <a:cubicBezTo>
                      <a:pt x="39486" y="10339"/>
                      <a:pt x="30657" y="22"/>
                      <a:pt x="19764" y="22"/>
                    </a:cubicBezTo>
                    <a:cubicBezTo>
                      <a:pt x="8867" y="22"/>
                      <a:pt x="37" y="10339"/>
                      <a:pt x="37" y="23067"/>
                    </a:cubicBezTo>
                    <a:cubicBezTo>
                      <a:pt x="37" y="35795"/>
                      <a:pt x="8867" y="46112"/>
                      <a:pt x="19764" y="46112"/>
                    </a:cubicBezTo>
                    <a:cubicBezTo>
                      <a:pt x="30657" y="46112"/>
                      <a:pt x="39486" y="35795"/>
                      <a:pt x="39486" y="23067"/>
                    </a:cubicBezTo>
                  </a:path>
                </a:pathLst>
              </a:custGeom>
              <a:solidFill>
                <a:srgbClr val="1D1D1B"/>
              </a:solidFill>
              <a:ln w="15400" cap="flat" cmpd="sng">
                <a:solidFill>
                  <a:srgbClr val="1D1D1B"/>
                </a:solidFill>
                <a:prstDash val="solid"/>
                <a:miter lim="8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97" name="Google Shape;597;p17"/>
              <p:cNvSpPr/>
              <p:nvPr/>
            </p:nvSpPr>
            <p:spPr>
              <a:xfrm rot="10800000" flipH="1">
                <a:off x="957599" y="4074767"/>
                <a:ext cx="39448" cy="46090"/>
              </a:xfrm>
              <a:custGeom>
                <a:avLst/>
                <a:gdLst/>
                <a:ahLst/>
                <a:cxnLst/>
                <a:rect l="l" t="t" r="r" b="b"/>
                <a:pathLst>
                  <a:path w="39448" h="46090" extrusionOk="0">
                    <a:moveTo>
                      <a:pt x="39486" y="23067"/>
                    </a:moveTo>
                    <a:cubicBezTo>
                      <a:pt x="39486" y="10339"/>
                      <a:pt x="30657" y="22"/>
                      <a:pt x="19764" y="22"/>
                    </a:cubicBezTo>
                    <a:cubicBezTo>
                      <a:pt x="8867" y="22"/>
                      <a:pt x="37" y="10339"/>
                      <a:pt x="37" y="23067"/>
                    </a:cubicBezTo>
                    <a:cubicBezTo>
                      <a:pt x="37" y="35795"/>
                      <a:pt x="8867" y="46112"/>
                      <a:pt x="19764" y="46112"/>
                    </a:cubicBezTo>
                    <a:cubicBezTo>
                      <a:pt x="30657" y="46112"/>
                      <a:pt x="39486" y="35795"/>
                      <a:pt x="39486" y="23067"/>
                    </a:cubicBezTo>
                    <a:close/>
                  </a:path>
                </a:pathLst>
              </a:custGeom>
              <a:noFill/>
              <a:ln w="15400" cap="flat" cmpd="sng">
                <a:solidFill>
                  <a:srgbClr val="A7A7D4"/>
                </a:solidFill>
                <a:prstDash val="solid"/>
                <a:miter lim="8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98" name="Google Shape;598;p17"/>
              <p:cNvSpPr/>
              <p:nvPr/>
            </p:nvSpPr>
            <p:spPr>
              <a:xfrm rot="10800000" flipH="1">
                <a:off x="955342" y="4072114"/>
                <a:ext cx="43988" cy="51405"/>
              </a:xfrm>
              <a:custGeom>
                <a:avLst/>
                <a:gdLst/>
                <a:ahLst/>
                <a:cxnLst/>
                <a:rect l="l" t="t" r="r" b="b"/>
                <a:pathLst>
                  <a:path w="43988" h="51405" extrusionOk="0">
                    <a:moveTo>
                      <a:pt x="22027" y="46121"/>
                    </a:moveTo>
                    <a:cubicBezTo>
                      <a:pt x="12402" y="46121"/>
                      <a:pt x="4577" y="36972"/>
                      <a:pt x="4577" y="25731"/>
                    </a:cubicBezTo>
                    <a:cubicBezTo>
                      <a:pt x="4577" y="14485"/>
                      <a:pt x="12402" y="5336"/>
                      <a:pt x="22027" y="5336"/>
                    </a:cubicBezTo>
                    <a:cubicBezTo>
                      <a:pt x="31652" y="5336"/>
                      <a:pt x="39477" y="14485"/>
                      <a:pt x="39477" y="25731"/>
                    </a:cubicBezTo>
                    <a:cubicBezTo>
                      <a:pt x="39477" y="36972"/>
                      <a:pt x="31652" y="46121"/>
                      <a:pt x="22027" y="46121"/>
                    </a:cubicBezTo>
                    <a:moveTo>
                      <a:pt x="22027" y="26"/>
                    </a:moveTo>
                    <a:cubicBezTo>
                      <a:pt x="9899" y="26"/>
                      <a:pt x="33" y="11559"/>
                      <a:pt x="33" y="25731"/>
                    </a:cubicBezTo>
                    <a:cubicBezTo>
                      <a:pt x="33" y="39903"/>
                      <a:pt x="9899" y="51431"/>
                      <a:pt x="22027" y="51431"/>
                    </a:cubicBezTo>
                    <a:cubicBezTo>
                      <a:pt x="34156" y="51431"/>
                      <a:pt x="44021" y="39903"/>
                      <a:pt x="44021" y="25731"/>
                    </a:cubicBezTo>
                    <a:cubicBezTo>
                      <a:pt x="44021" y="11559"/>
                      <a:pt x="34156" y="26"/>
                      <a:pt x="22027" y="26"/>
                    </a:cubicBezTo>
                  </a:path>
                </a:pathLst>
              </a:custGeom>
              <a:solidFill>
                <a:srgbClr val="1D1D1B"/>
              </a:solidFill>
              <a:ln w="15400" cap="flat" cmpd="sng">
                <a:solidFill>
                  <a:srgbClr val="1D1D1B"/>
                </a:solidFill>
                <a:prstDash val="solid"/>
                <a:miter lim="8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599" name="Google Shape;599;p17"/>
            <p:cNvGrpSpPr/>
            <p:nvPr/>
          </p:nvGrpSpPr>
          <p:grpSpPr>
            <a:xfrm>
              <a:off x="786459" y="4077810"/>
              <a:ext cx="51050" cy="60226"/>
              <a:chOff x="786459" y="4077810"/>
              <a:chExt cx="51050" cy="60226"/>
            </a:xfrm>
          </p:grpSpPr>
          <p:sp>
            <p:nvSpPr>
              <p:cNvPr id="600" name="Google Shape;600;p17"/>
              <p:cNvSpPr/>
              <p:nvPr/>
            </p:nvSpPr>
            <p:spPr>
              <a:xfrm rot="10800000" flipH="1">
                <a:off x="798564" y="4077810"/>
                <a:ext cx="36481" cy="59651"/>
              </a:xfrm>
              <a:custGeom>
                <a:avLst/>
                <a:gdLst/>
                <a:ahLst/>
                <a:cxnLst/>
                <a:rect l="l" t="t" r="r" b="b"/>
                <a:pathLst>
                  <a:path w="36481" h="59651" extrusionOk="0">
                    <a:moveTo>
                      <a:pt x="36508" y="29848"/>
                    </a:moveTo>
                    <a:cubicBezTo>
                      <a:pt x="36508" y="13377"/>
                      <a:pt x="28342" y="22"/>
                      <a:pt x="18267" y="22"/>
                    </a:cubicBezTo>
                    <a:cubicBezTo>
                      <a:pt x="8193" y="22"/>
                      <a:pt x="27" y="13377"/>
                      <a:pt x="27" y="29848"/>
                    </a:cubicBezTo>
                    <a:cubicBezTo>
                      <a:pt x="27" y="46320"/>
                      <a:pt x="8193" y="59674"/>
                      <a:pt x="18267" y="59674"/>
                    </a:cubicBezTo>
                    <a:cubicBezTo>
                      <a:pt x="28342" y="59674"/>
                      <a:pt x="36508" y="46320"/>
                      <a:pt x="36508" y="29848"/>
                    </a:cubicBezTo>
                  </a:path>
                </a:pathLst>
              </a:custGeom>
              <a:solidFill>
                <a:srgbClr val="1D1D1B"/>
              </a:solidFill>
              <a:ln w="15400" cap="flat" cmpd="sng">
                <a:solidFill>
                  <a:srgbClr val="1D1D1B"/>
                </a:solidFill>
                <a:prstDash val="solid"/>
                <a:miter lim="8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01" name="Google Shape;601;p17"/>
              <p:cNvSpPr/>
              <p:nvPr/>
            </p:nvSpPr>
            <p:spPr>
              <a:xfrm rot="10800000" flipH="1">
                <a:off x="786459" y="4078385"/>
                <a:ext cx="51050" cy="59651"/>
              </a:xfrm>
              <a:custGeom>
                <a:avLst/>
                <a:gdLst/>
                <a:ahLst/>
                <a:cxnLst/>
                <a:rect l="l" t="t" r="r" b="b"/>
                <a:pathLst>
                  <a:path w="51050" h="59651" extrusionOk="0">
                    <a:moveTo>
                      <a:pt x="51078" y="29848"/>
                    </a:moveTo>
                    <a:cubicBezTo>
                      <a:pt x="51078" y="13377"/>
                      <a:pt x="39649" y="22"/>
                      <a:pt x="25553" y="22"/>
                    </a:cubicBezTo>
                    <a:cubicBezTo>
                      <a:pt x="11457" y="22"/>
                      <a:pt x="28" y="13377"/>
                      <a:pt x="28" y="29848"/>
                    </a:cubicBezTo>
                    <a:cubicBezTo>
                      <a:pt x="28" y="46320"/>
                      <a:pt x="11457" y="59674"/>
                      <a:pt x="25553" y="59674"/>
                    </a:cubicBezTo>
                    <a:cubicBezTo>
                      <a:pt x="39649" y="59674"/>
                      <a:pt x="51078" y="46320"/>
                      <a:pt x="51078" y="29848"/>
                    </a:cubicBezTo>
                    <a:close/>
                  </a:path>
                </a:pathLst>
              </a:custGeom>
              <a:noFill/>
              <a:ln w="15400" cap="flat" cmpd="sng">
                <a:solidFill>
                  <a:srgbClr val="1D1D1B"/>
                </a:solidFill>
                <a:prstDash val="solid"/>
                <a:miter lim="8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602" name="Google Shape;602;p17"/>
            <p:cNvSpPr/>
            <p:nvPr/>
          </p:nvSpPr>
          <p:spPr>
            <a:xfrm rot="9137994" flipH="1">
              <a:off x="786944" y="4219907"/>
              <a:ext cx="211409" cy="139970"/>
            </a:xfrm>
            <a:custGeom>
              <a:avLst/>
              <a:gdLst/>
              <a:ahLst/>
              <a:cxnLst/>
              <a:rect l="l" t="t" r="r" b="b"/>
              <a:pathLst>
                <a:path w="211409" h="139970" extrusionOk="0">
                  <a:moveTo>
                    <a:pt x="211222" y="22453"/>
                  </a:moveTo>
                  <a:cubicBezTo>
                    <a:pt x="219179" y="59793"/>
                    <a:pt x="24840" y="167064"/>
                    <a:pt x="2382" y="133622"/>
                  </a:cubicBezTo>
                  <a:cubicBezTo>
                    <a:pt x="-8452" y="117496"/>
                    <a:pt x="20504" y="68342"/>
                    <a:pt x="47393" y="41930"/>
                  </a:cubicBezTo>
                  <a:cubicBezTo>
                    <a:pt x="109926" y="-19490"/>
                    <a:pt x="206033" y="-1898"/>
                    <a:pt x="211222" y="22453"/>
                  </a:cubicBezTo>
                  <a:close/>
                </a:path>
              </a:pathLst>
            </a:custGeom>
            <a:noFill/>
            <a:ln w="16150" cap="flat" cmpd="sng">
              <a:solidFill>
                <a:srgbClr val="1D1D1B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03" name="Google Shape;603;p17"/>
            <p:cNvSpPr/>
            <p:nvPr/>
          </p:nvSpPr>
          <p:spPr>
            <a:xfrm>
              <a:off x="535081" y="3715931"/>
              <a:ext cx="713669" cy="871894"/>
            </a:xfrm>
            <a:custGeom>
              <a:avLst/>
              <a:gdLst/>
              <a:ahLst/>
              <a:cxnLst/>
              <a:rect l="l" t="t" r="r" b="b"/>
              <a:pathLst>
                <a:path w="713669" h="871894" extrusionOk="0">
                  <a:moveTo>
                    <a:pt x="500308" y="153671"/>
                  </a:moveTo>
                  <a:cubicBezTo>
                    <a:pt x="500308" y="153671"/>
                    <a:pt x="620112" y="285028"/>
                    <a:pt x="601946" y="474813"/>
                  </a:cubicBezTo>
                  <a:cubicBezTo>
                    <a:pt x="583621" y="664579"/>
                    <a:pt x="501383" y="813228"/>
                    <a:pt x="565139" y="862694"/>
                  </a:cubicBezTo>
                  <a:cubicBezTo>
                    <a:pt x="629045" y="912142"/>
                    <a:pt x="718983" y="739398"/>
                    <a:pt x="720675" y="656121"/>
                  </a:cubicBezTo>
                  <a:cubicBezTo>
                    <a:pt x="722367" y="572862"/>
                    <a:pt x="652302" y="121965"/>
                    <a:pt x="573606" y="95748"/>
                  </a:cubicBezTo>
                  <a:cubicBezTo>
                    <a:pt x="494917" y="69549"/>
                    <a:pt x="394054" y="65697"/>
                    <a:pt x="394054" y="65697"/>
                  </a:cubicBezTo>
                  <a:cubicBezTo>
                    <a:pt x="394054" y="65697"/>
                    <a:pt x="231277" y="-70878"/>
                    <a:pt x="113473" y="48441"/>
                  </a:cubicBezTo>
                  <a:cubicBezTo>
                    <a:pt x="-4181" y="167760"/>
                    <a:pt x="-19114" y="549920"/>
                    <a:pt x="43251" y="666000"/>
                  </a:cubicBezTo>
                  <a:cubicBezTo>
                    <a:pt x="105773" y="782080"/>
                    <a:pt x="169063" y="856504"/>
                    <a:pt x="169063" y="856504"/>
                  </a:cubicBezTo>
                  <a:cubicBezTo>
                    <a:pt x="169063" y="856504"/>
                    <a:pt x="99307" y="388980"/>
                    <a:pt x="108239" y="306585"/>
                  </a:cubicBezTo>
                  <a:cubicBezTo>
                    <a:pt x="117172" y="224172"/>
                    <a:pt x="435011" y="179169"/>
                    <a:pt x="500308" y="153671"/>
                  </a:cubicBezTo>
                  <a:close/>
                </a:path>
              </a:pathLst>
            </a:custGeom>
            <a:solidFill>
              <a:srgbClr val="FFB9B9"/>
            </a:solidFill>
            <a:ln w="20750" cap="flat" cmpd="sng">
              <a:solidFill>
                <a:srgbClr val="000000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604" name="Google Shape;604;p17"/>
          <p:cNvSpPr txBox="1"/>
          <p:nvPr/>
        </p:nvSpPr>
        <p:spPr>
          <a:xfrm>
            <a:off x="0" y="123824"/>
            <a:ext cx="9135900" cy="52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s-ES" sz="2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L’activitat científica</a:t>
            </a:r>
            <a:endParaRPr sz="2400" b="0" i="0" u="none" strike="noStrike" cap="non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05" name="Google Shape;605;p17"/>
          <p:cNvSpPr txBox="1"/>
          <p:nvPr/>
        </p:nvSpPr>
        <p:spPr>
          <a:xfrm>
            <a:off x="539750" y="4817603"/>
            <a:ext cx="8096400" cy="32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marR="0" lvl="0" indent="0" algn="r" rtl="0">
              <a:lnSpc>
                <a:spcPct val="104166"/>
              </a:lnSpc>
              <a:spcBef>
                <a:spcPts val="5985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s-ES" sz="1200" b="0" i="0" u="none" strike="noStrike" cap="none">
                <a:solidFill>
                  <a:srgbClr val="8E8E8E"/>
                </a:solidFill>
                <a:latin typeface="Arial"/>
                <a:ea typeface="Arial"/>
                <a:cs typeface="Arial"/>
                <a:sym typeface="Arial"/>
              </a:rPr>
              <a:t>Salvant el meu territori </a:t>
            </a:r>
            <a:r>
              <a:rPr lang="es-ES"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- Investigació i mètode científic</a:t>
            </a:r>
            <a:endParaRPr sz="1200" b="0" i="0" u="none" strike="noStrike" cap="none">
              <a:solidFill>
                <a:srgbClr val="8D8D8D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06" name="Google Shape;606;p17"/>
          <p:cNvSpPr txBox="1"/>
          <p:nvPr/>
        </p:nvSpPr>
        <p:spPr>
          <a:xfrm>
            <a:off x="540000" y="900113"/>
            <a:ext cx="8096100" cy="52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200"/>
              <a:buFont typeface="Roboto"/>
              <a:buNone/>
            </a:pPr>
            <a:r>
              <a:rPr lang="es-ES" sz="2000" b="0" i="0" u="none" strike="noStrike" cap="non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2.1. L’activitat científica</a:t>
            </a:r>
            <a:endParaRPr sz="2000" b="0" i="0" u="none" strike="noStrike" cap="none">
              <a:solidFill>
                <a:srgbClr val="C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7" name="Google Shape;647;p22"/>
          <p:cNvSpPr/>
          <p:nvPr/>
        </p:nvSpPr>
        <p:spPr>
          <a:xfrm>
            <a:off x="137269" y="687690"/>
            <a:ext cx="8791355" cy="4092128"/>
          </a:xfrm>
          <a:custGeom>
            <a:avLst/>
            <a:gdLst/>
            <a:ahLst/>
            <a:cxnLst/>
            <a:rect l="l" t="t" r="r" b="b"/>
            <a:pathLst>
              <a:path w="8791355" h="4092128" fill="none" extrusionOk="0">
                <a:moveTo>
                  <a:pt x="65216" y="117351"/>
                </a:moveTo>
                <a:cubicBezTo>
                  <a:pt x="235367" y="-111234"/>
                  <a:pt x="8375964" y="43092"/>
                  <a:pt x="8722594" y="117351"/>
                </a:cubicBezTo>
                <a:cubicBezTo>
                  <a:pt x="8718369" y="484133"/>
                  <a:pt x="8715077" y="2806751"/>
                  <a:pt x="8722594" y="4035755"/>
                </a:cubicBezTo>
                <a:cubicBezTo>
                  <a:pt x="5784828" y="3764328"/>
                  <a:pt x="1740516" y="4290887"/>
                  <a:pt x="139623" y="4049519"/>
                </a:cubicBezTo>
                <a:cubicBezTo>
                  <a:pt x="243851" y="2801736"/>
                  <a:pt x="-92984" y="1504885"/>
                  <a:pt x="65216" y="117351"/>
                </a:cubicBezTo>
                <a:close/>
              </a:path>
              <a:path w="8791355" h="4092128" extrusionOk="0">
                <a:moveTo>
                  <a:pt x="65216" y="117351"/>
                </a:moveTo>
                <a:cubicBezTo>
                  <a:pt x="140235" y="-147156"/>
                  <a:pt x="8302878" y="86220"/>
                  <a:pt x="8722594" y="117351"/>
                </a:cubicBezTo>
                <a:cubicBezTo>
                  <a:pt x="8856378" y="506776"/>
                  <a:pt x="8742858" y="2731342"/>
                  <a:pt x="8722594" y="4035755"/>
                </a:cubicBezTo>
                <a:cubicBezTo>
                  <a:pt x="5666106" y="4252832"/>
                  <a:pt x="1862423" y="4144448"/>
                  <a:pt x="139623" y="4049519"/>
                </a:cubicBezTo>
                <a:cubicBezTo>
                  <a:pt x="9200" y="2672028"/>
                  <a:pt x="81531" y="1593892"/>
                  <a:pt x="65216" y="117351"/>
                </a:cubicBezTo>
                <a:close/>
              </a:path>
            </a:pathLst>
          </a:custGeom>
          <a:solidFill>
            <a:srgbClr val="CBBFC3"/>
          </a:solidFill>
          <a:ln w="9525" cap="flat" cmpd="sng">
            <a:solidFill>
              <a:srgbClr val="00324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48" name="Google Shape;648;p22"/>
          <p:cNvSpPr/>
          <p:nvPr/>
        </p:nvSpPr>
        <p:spPr>
          <a:xfrm flipH="1">
            <a:off x="1416048" y="4272305"/>
            <a:ext cx="6251576" cy="452124"/>
          </a:xfrm>
          <a:custGeom>
            <a:avLst/>
            <a:gdLst/>
            <a:ahLst/>
            <a:cxnLst/>
            <a:rect l="l" t="t" r="r" b="b"/>
            <a:pathLst>
              <a:path w="7095441" h="977489" extrusionOk="0">
                <a:moveTo>
                  <a:pt x="3274727" y="6736"/>
                </a:moveTo>
                <a:cubicBezTo>
                  <a:pt x="2346412" y="-23744"/>
                  <a:pt x="1362438" y="52456"/>
                  <a:pt x="845603" y="169738"/>
                </a:cubicBezTo>
                <a:cubicBezTo>
                  <a:pt x="328768" y="287020"/>
                  <a:pt x="-314625" y="575917"/>
                  <a:pt x="173718" y="710426"/>
                </a:cubicBezTo>
                <a:cubicBezTo>
                  <a:pt x="662061" y="844936"/>
                  <a:pt x="2656513" y="988722"/>
                  <a:pt x="3775659" y="976795"/>
                </a:cubicBezTo>
                <a:cubicBezTo>
                  <a:pt x="4695360" y="930413"/>
                  <a:pt x="6448623" y="742895"/>
                  <a:pt x="6888595" y="638865"/>
                </a:cubicBezTo>
                <a:cubicBezTo>
                  <a:pt x="7328567" y="534836"/>
                  <a:pt x="7017803" y="457973"/>
                  <a:pt x="6415492" y="352618"/>
                </a:cubicBezTo>
                <a:cubicBezTo>
                  <a:pt x="5813181" y="247263"/>
                  <a:pt x="4203042" y="37216"/>
                  <a:pt x="3274727" y="6736"/>
                </a:cubicBezTo>
                <a:close/>
              </a:path>
            </a:pathLst>
          </a:custGeom>
          <a:solidFill>
            <a:srgbClr val="FFEBEB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49" name="Google Shape;649;p22"/>
          <p:cNvSpPr/>
          <p:nvPr/>
        </p:nvSpPr>
        <p:spPr>
          <a:xfrm flipH="1">
            <a:off x="559141" y="1817756"/>
            <a:ext cx="2088720" cy="1717582"/>
          </a:xfrm>
          <a:prstGeom prst="wedgeEllipseCallout">
            <a:avLst>
              <a:gd name="adj1" fmla="val -62560"/>
              <a:gd name="adj2" fmla="val 16262"/>
            </a:avLst>
          </a:prstGeom>
          <a:noFill/>
          <a:ln w="1270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50" name="Google Shape;650;p22"/>
          <p:cNvSpPr txBox="1"/>
          <p:nvPr/>
        </p:nvSpPr>
        <p:spPr>
          <a:xfrm>
            <a:off x="650595" y="1944190"/>
            <a:ext cx="1909202" cy="13294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Roboto"/>
              <a:buNone/>
            </a:pPr>
            <a:r>
              <a:rPr lang="es-ES"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Sou capaços </a:t>
            </a:r>
            <a:br>
              <a:rPr lang="es-ES"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s-ES"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de proposar un exemple de cada tipus d’investigació sobre el mateix tema? Penseu-ho per al pròxim dia.</a:t>
            </a:r>
            <a:endParaRPr sz="12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12700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Roboto"/>
              <a:buNone/>
            </a:pPr>
            <a:endParaRPr sz="12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51" name="Google Shape;651;p22"/>
          <p:cNvSpPr/>
          <p:nvPr/>
        </p:nvSpPr>
        <p:spPr>
          <a:xfrm rot="-4602672">
            <a:off x="3960647" y="1891230"/>
            <a:ext cx="1600028" cy="1354547"/>
          </a:xfrm>
          <a:prstGeom prst="cloudCallout">
            <a:avLst>
              <a:gd name="adj1" fmla="val -85825"/>
              <a:gd name="adj2" fmla="val 31886"/>
            </a:avLst>
          </a:prstGeom>
          <a:noFill/>
          <a:ln w="1270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52" name="Google Shape;652;p22"/>
          <p:cNvSpPr/>
          <p:nvPr/>
        </p:nvSpPr>
        <p:spPr>
          <a:xfrm>
            <a:off x="5505308" y="1634234"/>
            <a:ext cx="1581285" cy="1479195"/>
          </a:xfrm>
          <a:prstGeom prst="cloudCallout">
            <a:avLst>
              <a:gd name="adj1" fmla="val -14860"/>
              <a:gd name="adj2" fmla="val 105666"/>
            </a:avLst>
          </a:prstGeom>
          <a:noFill/>
          <a:ln w="1270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53" name="Google Shape;653;p22"/>
          <p:cNvSpPr/>
          <p:nvPr/>
        </p:nvSpPr>
        <p:spPr>
          <a:xfrm>
            <a:off x="6937950" y="2300047"/>
            <a:ext cx="1482143" cy="1517536"/>
          </a:xfrm>
          <a:prstGeom prst="cloudCallout">
            <a:avLst>
              <a:gd name="adj1" fmla="val -54176"/>
              <a:gd name="adj2" fmla="val 69692"/>
            </a:avLst>
          </a:prstGeom>
          <a:noFill/>
          <a:ln w="1270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54" name="Google Shape;654;p22"/>
          <p:cNvSpPr txBox="1"/>
          <p:nvPr/>
        </p:nvSpPr>
        <p:spPr>
          <a:xfrm>
            <a:off x="4219693" y="2023576"/>
            <a:ext cx="1046458" cy="10898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Roboto"/>
              <a:buNone/>
            </a:pPr>
            <a:r>
              <a:rPr lang="es-ES" sz="1200" b="0" i="0" u="none" strike="noStrike" cap="non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Bàsica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Roboto"/>
              <a:buNone/>
            </a:pPr>
            <a:r>
              <a:rPr lang="es-ES" sz="1200" b="0" i="0" u="none" strike="noStrike" cap="none">
                <a:solidFill>
                  <a:schemeClr val="dk2"/>
                </a:solidFill>
                <a:highlight>
                  <a:srgbClr val="FFEBEB"/>
                </a:highlight>
                <a:latin typeface="Arial"/>
                <a:ea typeface="Arial"/>
                <a:cs typeface="Arial"/>
                <a:sym typeface="Arial"/>
              </a:rPr>
              <a:t>Entendre com</a:t>
            </a:r>
            <a:r>
              <a:rPr lang="es-ES" sz="1400" b="0" i="0" u="none" strike="noStrike" cap="none">
                <a:solidFill>
                  <a:schemeClr val="dk2"/>
                </a:solidFill>
                <a:highlight>
                  <a:srgbClr val="FFEBEB"/>
                </a:highlight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s-ES"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funcionen les coses.</a:t>
            </a:r>
            <a:endParaRPr sz="12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12700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Roboto"/>
              <a:buNone/>
            </a:pPr>
            <a:endParaRPr sz="12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55" name="Google Shape;655;p22"/>
          <p:cNvSpPr txBox="1"/>
          <p:nvPr/>
        </p:nvSpPr>
        <p:spPr>
          <a:xfrm>
            <a:off x="5636358" y="1804399"/>
            <a:ext cx="1275893" cy="10898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Roboto"/>
              <a:buNone/>
            </a:pPr>
            <a:r>
              <a:rPr lang="es-ES" sz="1200" b="0" i="0" u="none" strike="noStrike" cap="non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Aplicada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Roboto"/>
              <a:buNone/>
            </a:pPr>
            <a:r>
              <a:rPr lang="es-ES"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Utilitzar el coneixement per a </a:t>
            </a:r>
            <a:r>
              <a:rPr lang="es-ES" sz="1200" b="0" i="0" u="none" strike="noStrike" cap="none">
                <a:solidFill>
                  <a:schemeClr val="dk2"/>
                </a:solidFill>
                <a:highlight>
                  <a:srgbClr val="FFEBEB"/>
                </a:highlight>
                <a:latin typeface="Arial"/>
                <a:ea typeface="Arial"/>
                <a:cs typeface="Arial"/>
                <a:sym typeface="Arial"/>
              </a:rPr>
              <a:t>resoldre problemes</a:t>
            </a:r>
            <a:r>
              <a:rPr lang="es-ES"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.</a:t>
            </a:r>
            <a:endParaRPr sz="12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56" name="Google Shape;656;p22"/>
          <p:cNvSpPr txBox="1"/>
          <p:nvPr/>
        </p:nvSpPr>
        <p:spPr>
          <a:xfrm>
            <a:off x="7064311" y="2478799"/>
            <a:ext cx="1242799" cy="8710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Roboto"/>
              <a:buNone/>
            </a:pPr>
            <a:r>
              <a:rPr lang="es-ES" sz="1200" b="0" i="0" u="none" strike="noStrike" cap="non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Experimental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Roboto"/>
              <a:buNone/>
            </a:pPr>
            <a:r>
              <a:rPr lang="es-ES" sz="1200" b="0" i="0" u="none" strike="noStrike" cap="none">
                <a:solidFill>
                  <a:schemeClr val="dk2"/>
                </a:solidFill>
                <a:highlight>
                  <a:srgbClr val="FFEBEB"/>
                </a:highlight>
                <a:latin typeface="Arial"/>
                <a:ea typeface="Arial"/>
                <a:cs typeface="Arial"/>
                <a:sym typeface="Arial"/>
              </a:rPr>
              <a:t>Construir y provar </a:t>
            </a:r>
            <a:r>
              <a:rPr lang="es-ES"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solucions concretes.</a:t>
            </a:r>
            <a:endParaRPr sz="12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57" name="Google Shape;657;p22"/>
          <p:cNvSpPr txBox="1"/>
          <p:nvPr/>
        </p:nvSpPr>
        <p:spPr>
          <a:xfrm>
            <a:off x="540000" y="892643"/>
            <a:ext cx="8096000" cy="5216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Roboto"/>
              <a:buNone/>
            </a:pPr>
            <a:r>
              <a:rPr lang="es-ES" sz="2000" b="0" i="0" u="none" strike="noStrike" cap="non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Salvant el meu territori...</a:t>
            </a:r>
            <a:endParaRPr sz="2000" b="0" i="0" u="none" strike="noStrike" cap="none">
              <a:solidFill>
                <a:srgbClr val="C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Roboto"/>
              <a:buNone/>
            </a:pPr>
            <a:endParaRPr sz="2000" b="0" i="0" u="none" strike="noStrike" cap="none">
              <a:solidFill>
                <a:srgbClr val="C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Roboto"/>
              <a:buNone/>
            </a:pPr>
            <a:endParaRPr sz="2000" b="0" i="0" u="none" strike="noStrike" cap="none">
              <a:solidFill>
                <a:srgbClr val="C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658" name="Google Shape;658;p22"/>
          <p:cNvGrpSpPr/>
          <p:nvPr/>
        </p:nvGrpSpPr>
        <p:grpSpPr>
          <a:xfrm flipH="1">
            <a:off x="2800309" y="2349326"/>
            <a:ext cx="1031512" cy="2176093"/>
            <a:chOff x="1615219" y="507815"/>
            <a:chExt cx="989820" cy="2371331"/>
          </a:xfrm>
        </p:grpSpPr>
        <p:sp>
          <p:nvSpPr>
            <p:cNvPr id="659" name="Google Shape;659;p22"/>
            <p:cNvSpPr/>
            <p:nvPr/>
          </p:nvSpPr>
          <p:spPr>
            <a:xfrm>
              <a:off x="1835408" y="1263883"/>
              <a:ext cx="507844" cy="1078049"/>
            </a:xfrm>
            <a:custGeom>
              <a:avLst/>
              <a:gdLst/>
              <a:ahLst/>
              <a:cxnLst/>
              <a:rect l="l" t="t" r="r" b="b"/>
              <a:pathLst>
                <a:path w="507844" h="1078049" extrusionOk="0">
                  <a:moveTo>
                    <a:pt x="162372" y="5580"/>
                  </a:moveTo>
                  <a:cubicBezTo>
                    <a:pt x="162372" y="5580"/>
                    <a:pt x="224635" y="62326"/>
                    <a:pt x="302344" y="29468"/>
                  </a:cubicBezTo>
                  <a:cubicBezTo>
                    <a:pt x="380207" y="-3371"/>
                    <a:pt x="380207" y="-387"/>
                    <a:pt x="380207" y="-387"/>
                  </a:cubicBezTo>
                  <a:cubicBezTo>
                    <a:pt x="380207" y="-387"/>
                    <a:pt x="444986" y="662524"/>
                    <a:pt x="455392" y="761058"/>
                  </a:cubicBezTo>
                  <a:cubicBezTo>
                    <a:pt x="465789" y="859612"/>
                    <a:pt x="514969" y="1062667"/>
                    <a:pt x="514969" y="1062667"/>
                  </a:cubicBezTo>
                  <a:cubicBezTo>
                    <a:pt x="514969" y="1062667"/>
                    <a:pt x="105320" y="1074602"/>
                    <a:pt x="24932" y="1077585"/>
                  </a:cubicBezTo>
                  <a:cubicBezTo>
                    <a:pt x="-55455" y="1080570"/>
                    <a:pt x="162372" y="5580"/>
                    <a:pt x="162372" y="5580"/>
                  </a:cubicBezTo>
                  <a:close/>
                </a:path>
              </a:pathLst>
            </a:custGeom>
            <a:solidFill>
              <a:srgbClr val="E5DFE1"/>
            </a:solidFill>
            <a:ln w="20625" cap="flat" cmpd="sng">
              <a:solidFill>
                <a:srgbClr val="000000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60" name="Google Shape;660;p22"/>
            <p:cNvSpPr/>
            <p:nvPr/>
          </p:nvSpPr>
          <p:spPr>
            <a:xfrm rot="10800000" flipH="1">
              <a:off x="1786911" y="589304"/>
              <a:ext cx="616497" cy="678217"/>
            </a:xfrm>
            <a:custGeom>
              <a:avLst/>
              <a:gdLst/>
              <a:ahLst/>
              <a:cxnLst/>
              <a:rect l="l" t="t" r="r" b="b"/>
              <a:pathLst>
                <a:path w="616497" h="678217" extrusionOk="0">
                  <a:moveTo>
                    <a:pt x="312316" y="678145"/>
                  </a:moveTo>
                  <a:cubicBezTo>
                    <a:pt x="210168" y="679205"/>
                    <a:pt x="125041" y="655476"/>
                    <a:pt x="63713" y="550586"/>
                  </a:cubicBezTo>
                  <a:cubicBezTo>
                    <a:pt x="23191" y="481287"/>
                    <a:pt x="2418" y="413797"/>
                    <a:pt x="203" y="344251"/>
                  </a:cubicBezTo>
                  <a:cubicBezTo>
                    <a:pt x="-3797" y="218731"/>
                    <a:pt x="58300" y="133825"/>
                    <a:pt x="119557" y="67301"/>
                  </a:cubicBezTo>
                  <a:cubicBezTo>
                    <a:pt x="168470" y="14174"/>
                    <a:pt x="225051" y="-39"/>
                    <a:pt x="279578" y="-39"/>
                  </a:cubicBezTo>
                  <a:cubicBezTo>
                    <a:pt x="299602" y="-39"/>
                    <a:pt x="319370" y="1890"/>
                    <a:pt x="338347" y="4494"/>
                  </a:cubicBezTo>
                  <a:cubicBezTo>
                    <a:pt x="403329" y="13423"/>
                    <a:pt x="466050" y="44830"/>
                    <a:pt x="524781" y="97913"/>
                  </a:cubicBezTo>
                  <a:cubicBezTo>
                    <a:pt x="628885" y="192009"/>
                    <a:pt x="647117" y="375597"/>
                    <a:pt x="565418" y="507133"/>
                  </a:cubicBezTo>
                  <a:cubicBezTo>
                    <a:pt x="509646" y="596925"/>
                    <a:pt x="440164" y="644122"/>
                    <a:pt x="358665" y="648432"/>
                  </a:cubicBezTo>
                  <a:cubicBezTo>
                    <a:pt x="363531" y="645312"/>
                    <a:pt x="366071" y="641111"/>
                    <a:pt x="366638" y="636959"/>
                  </a:cubicBezTo>
                  <a:cubicBezTo>
                    <a:pt x="441628" y="629986"/>
                    <a:pt x="505842" y="584495"/>
                    <a:pt x="557875" y="500731"/>
                  </a:cubicBezTo>
                  <a:cubicBezTo>
                    <a:pt x="636649" y="373895"/>
                    <a:pt x="619260" y="197087"/>
                    <a:pt x="519086" y="106547"/>
                  </a:cubicBezTo>
                  <a:cubicBezTo>
                    <a:pt x="461713" y="54686"/>
                    <a:pt x="400514" y="23981"/>
                    <a:pt x="337238" y="15285"/>
                  </a:cubicBezTo>
                  <a:cubicBezTo>
                    <a:pt x="268693" y="5867"/>
                    <a:pt x="189976" y="5629"/>
                    <a:pt x="125868" y="75251"/>
                  </a:cubicBezTo>
                  <a:cubicBezTo>
                    <a:pt x="66160" y="140095"/>
                    <a:pt x="5635" y="222716"/>
                    <a:pt x="9500" y="343856"/>
                  </a:cubicBezTo>
                  <a:cubicBezTo>
                    <a:pt x="11645" y="411287"/>
                    <a:pt x="31911" y="476911"/>
                    <a:pt x="71409" y="544472"/>
                  </a:cubicBezTo>
                  <a:cubicBezTo>
                    <a:pt x="139350" y="660655"/>
                    <a:pt x="230863" y="671726"/>
                    <a:pt x="351154" y="654149"/>
                  </a:cubicBezTo>
                  <a:cubicBezTo>
                    <a:pt x="353661" y="653791"/>
                    <a:pt x="356009" y="655883"/>
                    <a:pt x="356325" y="658862"/>
                  </a:cubicBezTo>
                  <a:cubicBezTo>
                    <a:pt x="356646" y="661840"/>
                    <a:pt x="354841" y="664568"/>
                    <a:pt x="352292" y="664943"/>
                  </a:cubicBezTo>
                  <a:cubicBezTo>
                    <a:pt x="336783" y="667215"/>
                    <a:pt x="326909" y="677993"/>
                    <a:pt x="312316" y="678145"/>
                  </a:cubicBezTo>
                  <a:close/>
                  <a:moveTo>
                    <a:pt x="310271" y="625659"/>
                  </a:moveTo>
                  <a:cubicBezTo>
                    <a:pt x="310776" y="624801"/>
                    <a:pt x="311356" y="624453"/>
                    <a:pt x="312025" y="624692"/>
                  </a:cubicBezTo>
                  <a:cubicBezTo>
                    <a:pt x="311440" y="625002"/>
                    <a:pt x="310851" y="625339"/>
                    <a:pt x="310271" y="625659"/>
                  </a:cubicBezTo>
                  <a:close/>
                </a:path>
              </a:pathLst>
            </a:custGeom>
            <a:solidFill>
              <a:srgbClr val="FFFBFB"/>
            </a:solidFill>
            <a:ln w="10550" cap="flat" cmpd="sng">
              <a:solidFill>
                <a:srgbClr val="000000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61" name="Google Shape;661;p22"/>
            <p:cNvSpPr/>
            <p:nvPr/>
          </p:nvSpPr>
          <p:spPr>
            <a:xfrm rot="10800000" flipH="1">
              <a:off x="1839201" y="2648192"/>
              <a:ext cx="198274" cy="230954"/>
            </a:xfrm>
            <a:custGeom>
              <a:avLst/>
              <a:gdLst/>
              <a:ahLst/>
              <a:cxnLst/>
              <a:rect l="l" t="t" r="r" b="b"/>
              <a:pathLst>
                <a:path w="198274" h="230954" extrusionOk="0">
                  <a:moveTo>
                    <a:pt x="143761" y="220927"/>
                  </a:moveTo>
                  <a:cubicBezTo>
                    <a:pt x="143426" y="220709"/>
                    <a:pt x="143063" y="220535"/>
                    <a:pt x="142677" y="220410"/>
                  </a:cubicBezTo>
                  <a:cubicBezTo>
                    <a:pt x="136696" y="218546"/>
                    <a:pt x="130682" y="216807"/>
                    <a:pt x="124672" y="215073"/>
                  </a:cubicBezTo>
                  <a:cubicBezTo>
                    <a:pt x="88853" y="204736"/>
                    <a:pt x="55015" y="194975"/>
                    <a:pt x="30429" y="158631"/>
                  </a:cubicBezTo>
                  <a:cubicBezTo>
                    <a:pt x="5508" y="121793"/>
                    <a:pt x="2117" y="78145"/>
                    <a:pt x="21792" y="47432"/>
                  </a:cubicBezTo>
                  <a:cubicBezTo>
                    <a:pt x="45597" y="10246"/>
                    <a:pt x="84551" y="414"/>
                    <a:pt x="121040" y="22361"/>
                  </a:cubicBezTo>
                  <a:cubicBezTo>
                    <a:pt x="158124" y="44687"/>
                    <a:pt x="180338" y="79281"/>
                    <a:pt x="187073" y="125179"/>
                  </a:cubicBezTo>
                  <a:cubicBezTo>
                    <a:pt x="193957" y="172121"/>
                    <a:pt x="183441" y="195382"/>
                    <a:pt x="143803" y="220899"/>
                  </a:cubicBezTo>
                  <a:cubicBezTo>
                    <a:pt x="143789" y="220910"/>
                    <a:pt x="143775" y="220916"/>
                    <a:pt x="143761" y="220927"/>
                  </a:cubicBezTo>
                  <a:close/>
                  <a:moveTo>
                    <a:pt x="82495" y="143"/>
                  </a:moveTo>
                  <a:cubicBezTo>
                    <a:pt x="56211" y="143"/>
                    <a:pt x="31406" y="14268"/>
                    <a:pt x="14340" y="40921"/>
                  </a:cubicBezTo>
                  <a:cubicBezTo>
                    <a:pt x="-7590" y="75167"/>
                    <a:pt x="-4060" y="125179"/>
                    <a:pt x="23127" y="165370"/>
                  </a:cubicBezTo>
                  <a:cubicBezTo>
                    <a:pt x="49694" y="204633"/>
                    <a:pt x="86681" y="215307"/>
                    <a:pt x="122444" y="225622"/>
                  </a:cubicBezTo>
                  <a:cubicBezTo>
                    <a:pt x="128393" y="227345"/>
                    <a:pt x="134352" y="229063"/>
                    <a:pt x="140273" y="230911"/>
                  </a:cubicBezTo>
                  <a:cubicBezTo>
                    <a:pt x="141501" y="231296"/>
                    <a:pt x="142738" y="231063"/>
                    <a:pt x="143761" y="230394"/>
                  </a:cubicBezTo>
                  <a:cubicBezTo>
                    <a:pt x="145115" y="231280"/>
                    <a:pt x="146826" y="231362"/>
                    <a:pt x="148291" y="230421"/>
                  </a:cubicBezTo>
                  <a:cubicBezTo>
                    <a:pt x="191236" y="202774"/>
                    <a:pt x="203781" y="174751"/>
                    <a:pt x="196241" y="123342"/>
                  </a:cubicBezTo>
                  <a:cubicBezTo>
                    <a:pt x="188990" y="73895"/>
                    <a:pt x="165120" y="36671"/>
                    <a:pt x="125300" y="12697"/>
                  </a:cubicBezTo>
                  <a:cubicBezTo>
                    <a:pt x="111258" y="4246"/>
                    <a:pt x="96658" y="148"/>
                    <a:pt x="82495" y="143"/>
                  </a:cubicBezTo>
                  <a:close/>
                </a:path>
              </a:pathLst>
            </a:custGeom>
            <a:solidFill>
              <a:srgbClr val="000000"/>
            </a:solidFill>
            <a:ln w="11850" cap="flat" cmpd="sng">
              <a:solidFill>
                <a:srgbClr val="000000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62" name="Google Shape;662;p22"/>
            <p:cNvSpPr/>
            <p:nvPr/>
          </p:nvSpPr>
          <p:spPr>
            <a:xfrm rot="10800000" flipH="1">
              <a:off x="1984145" y="2341478"/>
              <a:ext cx="26460" cy="336480"/>
            </a:xfrm>
            <a:custGeom>
              <a:avLst/>
              <a:gdLst/>
              <a:ahLst/>
              <a:cxnLst/>
              <a:rect l="l" t="t" r="r" b="b"/>
              <a:pathLst>
                <a:path w="26460" h="336480" extrusionOk="0">
                  <a:moveTo>
                    <a:pt x="21825" y="78"/>
                  </a:moveTo>
                  <a:cubicBezTo>
                    <a:pt x="19365" y="78"/>
                    <a:pt x="17309" y="2334"/>
                    <a:pt x="17184" y="5242"/>
                  </a:cubicBezTo>
                  <a:cubicBezTo>
                    <a:pt x="16714" y="16264"/>
                    <a:pt x="15993" y="27514"/>
                    <a:pt x="15300" y="38395"/>
                  </a:cubicBezTo>
                  <a:cubicBezTo>
                    <a:pt x="13746" y="62673"/>
                    <a:pt x="12142" y="87777"/>
                    <a:pt x="13118" y="112495"/>
                  </a:cubicBezTo>
                  <a:cubicBezTo>
                    <a:pt x="14495" y="147246"/>
                    <a:pt x="10556" y="182780"/>
                    <a:pt x="6746" y="217145"/>
                  </a:cubicBezTo>
                  <a:cubicBezTo>
                    <a:pt x="2602" y="254537"/>
                    <a:pt x="-1687" y="293207"/>
                    <a:pt x="713" y="331518"/>
                  </a:cubicBezTo>
                  <a:cubicBezTo>
                    <a:pt x="900" y="334507"/>
                    <a:pt x="3100" y="336795"/>
                    <a:pt x="5695" y="336540"/>
                  </a:cubicBezTo>
                  <a:cubicBezTo>
                    <a:pt x="8258" y="336322"/>
                    <a:pt x="10183" y="333719"/>
                    <a:pt x="9997" y="330724"/>
                  </a:cubicBezTo>
                  <a:cubicBezTo>
                    <a:pt x="7662" y="293506"/>
                    <a:pt x="11886" y="255401"/>
                    <a:pt x="15970" y="218542"/>
                  </a:cubicBezTo>
                  <a:cubicBezTo>
                    <a:pt x="19830" y="183714"/>
                    <a:pt x="23826" y="147697"/>
                    <a:pt x="22412" y="111995"/>
                  </a:cubicBezTo>
                  <a:cubicBezTo>
                    <a:pt x="21458" y="87929"/>
                    <a:pt x="23044" y="63156"/>
                    <a:pt x="24574" y="39199"/>
                  </a:cubicBezTo>
                  <a:cubicBezTo>
                    <a:pt x="25277" y="28259"/>
                    <a:pt x="25998" y="16938"/>
                    <a:pt x="26477" y="5785"/>
                  </a:cubicBezTo>
                  <a:cubicBezTo>
                    <a:pt x="26602" y="2785"/>
                    <a:pt x="24630" y="236"/>
                    <a:pt x="22063" y="84"/>
                  </a:cubicBezTo>
                  <a:cubicBezTo>
                    <a:pt x="21984" y="78"/>
                    <a:pt x="21905" y="78"/>
                    <a:pt x="21825" y="78"/>
                  </a:cubicBezTo>
                </a:path>
              </a:pathLst>
            </a:custGeom>
            <a:solidFill>
              <a:srgbClr val="1D1D1B"/>
            </a:solidFill>
            <a:ln w="10550" cap="flat" cmpd="sng">
              <a:solidFill>
                <a:srgbClr val="000000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63" name="Google Shape;663;p22"/>
            <p:cNvSpPr/>
            <p:nvPr/>
          </p:nvSpPr>
          <p:spPr>
            <a:xfrm rot="10800000" flipH="1">
              <a:off x="2128948" y="2331598"/>
              <a:ext cx="14052" cy="324314"/>
            </a:xfrm>
            <a:custGeom>
              <a:avLst/>
              <a:gdLst/>
              <a:ahLst/>
              <a:cxnLst/>
              <a:rect l="l" t="t" r="r" b="b"/>
              <a:pathLst>
                <a:path w="14052" h="324314" extrusionOk="0">
                  <a:moveTo>
                    <a:pt x="9430" y="79"/>
                  </a:moveTo>
                  <a:cubicBezTo>
                    <a:pt x="6900" y="79"/>
                    <a:pt x="4825" y="2454"/>
                    <a:pt x="4779" y="5416"/>
                  </a:cubicBezTo>
                  <a:lnTo>
                    <a:pt x="30" y="318860"/>
                  </a:lnTo>
                  <a:cubicBezTo>
                    <a:pt x="-17" y="321860"/>
                    <a:pt x="2030" y="324339"/>
                    <a:pt x="4597" y="324393"/>
                  </a:cubicBezTo>
                  <a:lnTo>
                    <a:pt x="4681" y="324393"/>
                  </a:lnTo>
                  <a:cubicBezTo>
                    <a:pt x="7211" y="324393"/>
                    <a:pt x="9286" y="322018"/>
                    <a:pt x="9332" y="319050"/>
                  </a:cubicBezTo>
                  <a:lnTo>
                    <a:pt x="14081" y="5611"/>
                  </a:lnTo>
                  <a:cubicBezTo>
                    <a:pt x="14128" y="2611"/>
                    <a:pt x="12081" y="133"/>
                    <a:pt x="9514" y="79"/>
                  </a:cubicBezTo>
                  <a:close/>
                </a:path>
              </a:pathLst>
            </a:custGeom>
            <a:solidFill>
              <a:srgbClr val="1D1D1B"/>
            </a:solidFill>
            <a:ln w="10550" cap="flat" cmpd="sng">
              <a:solidFill>
                <a:srgbClr val="000000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64" name="Google Shape;664;p22"/>
            <p:cNvSpPr/>
            <p:nvPr/>
          </p:nvSpPr>
          <p:spPr>
            <a:xfrm rot="10800000" flipH="1">
              <a:off x="2120885" y="2623401"/>
              <a:ext cx="183310" cy="242306"/>
            </a:xfrm>
            <a:custGeom>
              <a:avLst/>
              <a:gdLst/>
              <a:ahLst/>
              <a:cxnLst/>
              <a:rect l="l" t="t" r="r" b="b"/>
              <a:pathLst>
                <a:path w="183310" h="242306" extrusionOk="0">
                  <a:moveTo>
                    <a:pt x="9126" y="192821"/>
                  </a:moveTo>
                  <a:cubicBezTo>
                    <a:pt x="12256" y="184559"/>
                    <a:pt x="13079" y="170733"/>
                    <a:pt x="14117" y="153341"/>
                  </a:cubicBezTo>
                  <a:cubicBezTo>
                    <a:pt x="16024" y="121367"/>
                    <a:pt x="18633" y="77578"/>
                    <a:pt x="38043" y="50398"/>
                  </a:cubicBezTo>
                  <a:cubicBezTo>
                    <a:pt x="63787" y="14348"/>
                    <a:pt x="99653" y="1537"/>
                    <a:pt x="129416" y="17712"/>
                  </a:cubicBezTo>
                  <a:cubicBezTo>
                    <a:pt x="165445" y="37321"/>
                    <a:pt x="181673" y="79861"/>
                    <a:pt x="170761" y="126090"/>
                  </a:cubicBezTo>
                  <a:cubicBezTo>
                    <a:pt x="159673" y="173075"/>
                    <a:pt x="135254" y="205576"/>
                    <a:pt x="98183" y="222686"/>
                  </a:cubicBezTo>
                  <a:cubicBezTo>
                    <a:pt x="60280" y="240164"/>
                    <a:pt x="38638" y="232930"/>
                    <a:pt x="9131" y="192826"/>
                  </a:cubicBezTo>
                  <a:cubicBezTo>
                    <a:pt x="9126" y="192826"/>
                    <a:pt x="9126" y="192826"/>
                    <a:pt x="9126" y="192821"/>
                  </a:cubicBezTo>
                  <a:close/>
                  <a:moveTo>
                    <a:pt x="103132" y="135"/>
                  </a:moveTo>
                  <a:cubicBezTo>
                    <a:pt x="77490" y="135"/>
                    <a:pt x="50889" y="15440"/>
                    <a:pt x="30898" y="43436"/>
                  </a:cubicBezTo>
                  <a:cubicBezTo>
                    <a:pt x="9563" y="73317"/>
                    <a:pt x="6833" y="119128"/>
                    <a:pt x="4837" y="152586"/>
                  </a:cubicBezTo>
                  <a:cubicBezTo>
                    <a:pt x="3879" y="168635"/>
                    <a:pt x="3051" y="182494"/>
                    <a:pt x="475" y="188799"/>
                  </a:cubicBezTo>
                  <a:cubicBezTo>
                    <a:pt x="-358" y="190820"/>
                    <a:pt x="-18" y="193141"/>
                    <a:pt x="1172" y="194728"/>
                  </a:cubicBezTo>
                  <a:cubicBezTo>
                    <a:pt x="698" y="196462"/>
                    <a:pt x="986" y="198429"/>
                    <a:pt x="2075" y="199919"/>
                  </a:cubicBezTo>
                  <a:cubicBezTo>
                    <a:pt x="34038" y="243355"/>
                    <a:pt x="60080" y="251964"/>
                    <a:pt x="101602" y="232789"/>
                  </a:cubicBezTo>
                  <a:cubicBezTo>
                    <a:pt x="141533" y="214365"/>
                    <a:pt x="167822" y="179434"/>
                    <a:pt x="179729" y="128976"/>
                  </a:cubicBezTo>
                  <a:cubicBezTo>
                    <a:pt x="191724" y="78159"/>
                    <a:pt x="173082" y="29489"/>
                    <a:pt x="133347" y="7864"/>
                  </a:cubicBezTo>
                  <a:cubicBezTo>
                    <a:pt x="123770" y="2652"/>
                    <a:pt x="113528" y="135"/>
                    <a:pt x="103132" y="135"/>
                  </a:cubicBezTo>
                  <a:close/>
                </a:path>
              </a:pathLst>
            </a:custGeom>
            <a:solidFill>
              <a:srgbClr val="000000"/>
            </a:solidFill>
            <a:ln w="11850" cap="flat" cmpd="sng">
              <a:solidFill>
                <a:srgbClr val="000000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65" name="Google Shape;665;p22"/>
            <p:cNvSpPr/>
            <p:nvPr/>
          </p:nvSpPr>
          <p:spPr>
            <a:xfrm rot="10800000" flipH="1">
              <a:off x="2171895" y="889564"/>
              <a:ext cx="40377" cy="47175"/>
            </a:xfrm>
            <a:custGeom>
              <a:avLst/>
              <a:gdLst/>
              <a:ahLst/>
              <a:cxnLst/>
              <a:rect l="l" t="t" r="r" b="b"/>
              <a:pathLst>
                <a:path w="40377" h="47175" extrusionOk="0">
                  <a:moveTo>
                    <a:pt x="40414" y="23610"/>
                  </a:moveTo>
                  <a:cubicBezTo>
                    <a:pt x="40414" y="10583"/>
                    <a:pt x="31376" y="23"/>
                    <a:pt x="20227" y="23"/>
                  </a:cubicBezTo>
                  <a:cubicBezTo>
                    <a:pt x="9074" y="23"/>
                    <a:pt x="36" y="10583"/>
                    <a:pt x="36" y="23610"/>
                  </a:cubicBezTo>
                  <a:cubicBezTo>
                    <a:pt x="36" y="36638"/>
                    <a:pt x="9074" y="47198"/>
                    <a:pt x="20227" y="47198"/>
                  </a:cubicBezTo>
                  <a:cubicBezTo>
                    <a:pt x="31376" y="47198"/>
                    <a:pt x="40414" y="36638"/>
                    <a:pt x="40414" y="23610"/>
                  </a:cubicBezTo>
                </a:path>
              </a:pathLst>
            </a:custGeom>
            <a:solidFill>
              <a:srgbClr val="1D1D1B"/>
            </a:solidFill>
            <a:ln w="9525" cap="flat" cmpd="sng">
              <a:solidFill>
                <a:srgbClr val="1D1D1B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66" name="Google Shape;666;p22"/>
            <p:cNvSpPr/>
            <p:nvPr/>
          </p:nvSpPr>
          <p:spPr>
            <a:xfrm rot="10800000" flipH="1">
              <a:off x="2171895" y="889564"/>
              <a:ext cx="40377" cy="47175"/>
            </a:xfrm>
            <a:custGeom>
              <a:avLst/>
              <a:gdLst/>
              <a:ahLst/>
              <a:cxnLst/>
              <a:rect l="l" t="t" r="r" b="b"/>
              <a:pathLst>
                <a:path w="40377" h="47175" extrusionOk="0">
                  <a:moveTo>
                    <a:pt x="40414" y="23610"/>
                  </a:moveTo>
                  <a:cubicBezTo>
                    <a:pt x="40414" y="10583"/>
                    <a:pt x="31376" y="23"/>
                    <a:pt x="20227" y="23"/>
                  </a:cubicBezTo>
                  <a:cubicBezTo>
                    <a:pt x="9074" y="23"/>
                    <a:pt x="36" y="10583"/>
                    <a:pt x="36" y="23610"/>
                  </a:cubicBezTo>
                  <a:cubicBezTo>
                    <a:pt x="36" y="36638"/>
                    <a:pt x="9074" y="47198"/>
                    <a:pt x="20227" y="47198"/>
                  </a:cubicBezTo>
                  <a:cubicBezTo>
                    <a:pt x="31376" y="47198"/>
                    <a:pt x="40414" y="36638"/>
                    <a:pt x="40414" y="2361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7A7D4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67" name="Google Shape;667;p22"/>
            <p:cNvSpPr/>
            <p:nvPr/>
          </p:nvSpPr>
          <p:spPr>
            <a:xfrm rot="10800000" flipH="1">
              <a:off x="2169585" y="886831"/>
              <a:ext cx="45024" cy="52615"/>
            </a:xfrm>
            <a:custGeom>
              <a:avLst/>
              <a:gdLst/>
              <a:ahLst/>
              <a:cxnLst/>
              <a:rect l="l" t="t" r="r" b="b"/>
              <a:pathLst>
                <a:path w="45024" h="52615" extrusionOk="0">
                  <a:moveTo>
                    <a:pt x="22544" y="47207"/>
                  </a:moveTo>
                  <a:cubicBezTo>
                    <a:pt x="12693" y="47207"/>
                    <a:pt x="4683" y="37843"/>
                    <a:pt x="4683" y="26337"/>
                  </a:cubicBezTo>
                  <a:cubicBezTo>
                    <a:pt x="4683" y="14826"/>
                    <a:pt x="12693" y="5461"/>
                    <a:pt x="22544" y="5461"/>
                  </a:cubicBezTo>
                  <a:cubicBezTo>
                    <a:pt x="32395" y="5461"/>
                    <a:pt x="40405" y="14826"/>
                    <a:pt x="40405" y="26337"/>
                  </a:cubicBezTo>
                  <a:cubicBezTo>
                    <a:pt x="40405" y="37843"/>
                    <a:pt x="32395" y="47207"/>
                    <a:pt x="22544" y="47207"/>
                  </a:cubicBezTo>
                  <a:moveTo>
                    <a:pt x="22544" y="27"/>
                  </a:moveTo>
                  <a:cubicBezTo>
                    <a:pt x="10130" y="27"/>
                    <a:pt x="32" y="11831"/>
                    <a:pt x="32" y="26337"/>
                  </a:cubicBezTo>
                  <a:cubicBezTo>
                    <a:pt x="32" y="40843"/>
                    <a:pt x="10130" y="52642"/>
                    <a:pt x="22544" y="52642"/>
                  </a:cubicBezTo>
                  <a:cubicBezTo>
                    <a:pt x="34958" y="52642"/>
                    <a:pt x="45056" y="40843"/>
                    <a:pt x="45056" y="26337"/>
                  </a:cubicBezTo>
                  <a:cubicBezTo>
                    <a:pt x="45056" y="11831"/>
                    <a:pt x="34958" y="27"/>
                    <a:pt x="22544" y="27"/>
                  </a:cubicBezTo>
                </a:path>
              </a:pathLst>
            </a:custGeom>
            <a:solidFill>
              <a:srgbClr val="1D1D1B"/>
            </a:solidFill>
            <a:ln w="9525" cap="flat" cmpd="sng">
              <a:solidFill>
                <a:srgbClr val="1D1D1B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68" name="Google Shape;668;p22"/>
            <p:cNvSpPr/>
            <p:nvPr/>
          </p:nvSpPr>
          <p:spPr>
            <a:xfrm rot="10800000" flipH="1">
              <a:off x="2009117" y="856304"/>
              <a:ext cx="37340" cy="61056"/>
            </a:xfrm>
            <a:custGeom>
              <a:avLst/>
              <a:gdLst/>
              <a:ahLst/>
              <a:cxnLst/>
              <a:rect l="l" t="t" r="r" b="b"/>
              <a:pathLst>
                <a:path w="37340" h="61056" extrusionOk="0">
                  <a:moveTo>
                    <a:pt x="37366" y="30549"/>
                  </a:moveTo>
                  <a:cubicBezTo>
                    <a:pt x="37366" y="13690"/>
                    <a:pt x="29007" y="21"/>
                    <a:pt x="18696" y="21"/>
                  </a:cubicBezTo>
                  <a:cubicBezTo>
                    <a:pt x="8384" y="21"/>
                    <a:pt x="26" y="13690"/>
                    <a:pt x="26" y="30549"/>
                  </a:cubicBezTo>
                  <a:cubicBezTo>
                    <a:pt x="26" y="47409"/>
                    <a:pt x="8384" y="61077"/>
                    <a:pt x="18696" y="61077"/>
                  </a:cubicBezTo>
                  <a:cubicBezTo>
                    <a:pt x="29007" y="61077"/>
                    <a:pt x="37366" y="47409"/>
                    <a:pt x="37366" y="30549"/>
                  </a:cubicBezTo>
                </a:path>
              </a:pathLst>
            </a:custGeom>
            <a:solidFill>
              <a:srgbClr val="1D1D1B"/>
            </a:solidFill>
            <a:ln w="9525" cap="flat" cmpd="sng">
              <a:solidFill>
                <a:srgbClr val="1D1D1B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69" name="Google Shape;669;p22"/>
            <p:cNvSpPr/>
            <p:nvPr/>
          </p:nvSpPr>
          <p:spPr>
            <a:xfrm rot="10800000" flipH="1">
              <a:off x="1996727" y="856894"/>
              <a:ext cx="52252" cy="61056"/>
            </a:xfrm>
            <a:custGeom>
              <a:avLst/>
              <a:gdLst/>
              <a:ahLst/>
              <a:cxnLst/>
              <a:rect l="l" t="t" r="r" b="b"/>
              <a:pathLst>
                <a:path w="52252" h="61056" extrusionOk="0">
                  <a:moveTo>
                    <a:pt x="52279" y="30549"/>
                  </a:moveTo>
                  <a:cubicBezTo>
                    <a:pt x="52279" y="13690"/>
                    <a:pt x="40581" y="21"/>
                    <a:pt x="26153" y="21"/>
                  </a:cubicBezTo>
                  <a:cubicBezTo>
                    <a:pt x="11725" y="21"/>
                    <a:pt x="27" y="13690"/>
                    <a:pt x="27" y="30549"/>
                  </a:cubicBezTo>
                  <a:cubicBezTo>
                    <a:pt x="27" y="47409"/>
                    <a:pt x="11725" y="61077"/>
                    <a:pt x="26153" y="61077"/>
                  </a:cubicBezTo>
                  <a:cubicBezTo>
                    <a:pt x="40581" y="61077"/>
                    <a:pt x="52279" y="47409"/>
                    <a:pt x="52279" y="30549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1D1D1B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670" name="Google Shape;670;p22"/>
            <p:cNvGrpSpPr/>
            <p:nvPr/>
          </p:nvGrpSpPr>
          <p:grpSpPr>
            <a:xfrm>
              <a:off x="1996826" y="1743160"/>
              <a:ext cx="272719" cy="281410"/>
              <a:chOff x="1996826" y="1743160"/>
              <a:chExt cx="272719" cy="281410"/>
            </a:xfrm>
          </p:grpSpPr>
          <p:sp>
            <p:nvSpPr>
              <p:cNvPr id="671" name="Google Shape;671;p22"/>
              <p:cNvSpPr/>
              <p:nvPr/>
            </p:nvSpPr>
            <p:spPr>
              <a:xfrm rot="-1084150" flipH="1">
                <a:off x="2026705" y="1770600"/>
                <a:ext cx="212960" cy="226529"/>
              </a:xfrm>
              <a:custGeom>
                <a:avLst/>
                <a:gdLst/>
                <a:ahLst/>
                <a:cxnLst/>
                <a:rect l="l" t="t" r="r" b="b"/>
                <a:pathLst>
                  <a:path w="212960" h="226529" extrusionOk="0">
                    <a:moveTo>
                      <a:pt x="146791" y="177381"/>
                    </a:moveTo>
                    <a:cubicBezTo>
                      <a:pt x="145094" y="175376"/>
                      <a:pt x="143149" y="172207"/>
                      <a:pt x="141233" y="169925"/>
                    </a:cubicBezTo>
                    <a:cubicBezTo>
                      <a:pt x="135824" y="163490"/>
                      <a:pt x="127037" y="155392"/>
                      <a:pt x="122582" y="148799"/>
                    </a:cubicBezTo>
                    <a:cubicBezTo>
                      <a:pt x="120461" y="145658"/>
                      <a:pt x="121205" y="145016"/>
                      <a:pt x="122856" y="141951"/>
                    </a:cubicBezTo>
                    <a:cubicBezTo>
                      <a:pt x="125210" y="137592"/>
                      <a:pt x="128517" y="133885"/>
                      <a:pt x="130768" y="129423"/>
                    </a:cubicBezTo>
                    <a:cubicBezTo>
                      <a:pt x="131749" y="128483"/>
                      <a:pt x="136786" y="131630"/>
                      <a:pt x="137968" y="132337"/>
                    </a:cubicBezTo>
                    <a:cubicBezTo>
                      <a:pt x="149163" y="139011"/>
                      <a:pt x="160266" y="147897"/>
                      <a:pt x="170768" y="155571"/>
                    </a:cubicBezTo>
                    <a:cubicBezTo>
                      <a:pt x="179317" y="161821"/>
                      <a:pt x="203053" y="177349"/>
                      <a:pt x="207904" y="186164"/>
                    </a:cubicBezTo>
                    <a:cubicBezTo>
                      <a:pt x="214016" y="197257"/>
                      <a:pt x="205304" y="213013"/>
                      <a:pt x="197667" y="219997"/>
                    </a:cubicBezTo>
                    <a:cubicBezTo>
                      <a:pt x="190801" y="226274"/>
                      <a:pt x="186350" y="220274"/>
                      <a:pt x="181048" y="215040"/>
                    </a:cubicBezTo>
                    <a:cubicBezTo>
                      <a:pt x="169206" y="203344"/>
                      <a:pt x="157764" y="190355"/>
                      <a:pt x="146791" y="177381"/>
                    </a:cubicBezTo>
                    <a:moveTo>
                      <a:pt x="101572" y="144864"/>
                    </a:moveTo>
                    <a:cubicBezTo>
                      <a:pt x="105577" y="137826"/>
                      <a:pt x="111786" y="131228"/>
                      <a:pt x="115661" y="124315"/>
                    </a:cubicBezTo>
                    <a:cubicBezTo>
                      <a:pt x="117675" y="120717"/>
                      <a:pt x="121293" y="108493"/>
                      <a:pt x="123019" y="106901"/>
                    </a:cubicBezTo>
                    <a:cubicBezTo>
                      <a:pt x="123935" y="106059"/>
                      <a:pt x="126424" y="108124"/>
                      <a:pt x="127237" y="108890"/>
                    </a:cubicBezTo>
                    <a:cubicBezTo>
                      <a:pt x="133363" y="114689"/>
                      <a:pt x="129065" y="126005"/>
                      <a:pt x="125726" y="132375"/>
                    </a:cubicBezTo>
                    <a:cubicBezTo>
                      <a:pt x="121768" y="139929"/>
                      <a:pt x="116558" y="148544"/>
                      <a:pt x="108381" y="149315"/>
                    </a:cubicBezTo>
                    <a:cubicBezTo>
                      <a:pt x="105432" y="149592"/>
                      <a:pt x="101684" y="148967"/>
                      <a:pt x="101572" y="144864"/>
                    </a:cubicBezTo>
                    <a:moveTo>
                      <a:pt x="38213" y="148196"/>
                    </a:moveTo>
                    <a:cubicBezTo>
                      <a:pt x="14133" y="132271"/>
                      <a:pt x="1668" y="107466"/>
                      <a:pt x="2854" y="74895"/>
                    </a:cubicBezTo>
                    <a:cubicBezTo>
                      <a:pt x="4938" y="17626"/>
                      <a:pt x="56771" y="-18282"/>
                      <a:pt x="97944" y="17588"/>
                    </a:cubicBezTo>
                    <a:cubicBezTo>
                      <a:pt x="131852" y="47127"/>
                      <a:pt x="132210" y="112260"/>
                      <a:pt x="97972" y="141864"/>
                    </a:cubicBezTo>
                    <a:cubicBezTo>
                      <a:pt x="80883" y="156636"/>
                      <a:pt x="56822" y="160500"/>
                      <a:pt x="38213" y="148196"/>
                    </a:cubicBezTo>
                    <a:moveTo>
                      <a:pt x="28022" y="145527"/>
                    </a:moveTo>
                    <a:cubicBezTo>
                      <a:pt x="41883" y="158120"/>
                      <a:pt x="62329" y="162414"/>
                      <a:pt x="79106" y="156620"/>
                    </a:cubicBezTo>
                    <a:cubicBezTo>
                      <a:pt x="84804" y="154652"/>
                      <a:pt x="88516" y="151984"/>
                      <a:pt x="93679" y="149435"/>
                    </a:cubicBezTo>
                    <a:cubicBezTo>
                      <a:pt x="99279" y="146679"/>
                      <a:pt x="99130" y="150272"/>
                      <a:pt x="103721" y="152141"/>
                    </a:cubicBezTo>
                    <a:cubicBezTo>
                      <a:pt x="106512" y="153283"/>
                      <a:pt x="108307" y="153413"/>
                      <a:pt x="111144" y="152555"/>
                    </a:cubicBezTo>
                    <a:cubicBezTo>
                      <a:pt x="115958" y="151109"/>
                      <a:pt x="117405" y="147516"/>
                      <a:pt x="122489" y="152397"/>
                    </a:cubicBezTo>
                    <a:cubicBezTo>
                      <a:pt x="129265" y="158908"/>
                      <a:pt x="135396" y="168876"/>
                      <a:pt x="141442" y="176153"/>
                    </a:cubicBezTo>
                    <a:cubicBezTo>
                      <a:pt x="151643" y="188420"/>
                      <a:pt x="162201" y="200099"/>
                      <a:pt x="173150" y="211464"/>
                    </a:cubicBezTo>
                    <a:cubicBezTo>
                      <a:pt x="176931" y="215388"/>
                      <a:pt x="180755" y="220274"/>
                      <a:pt x="185145" y="223758"/>
                    </a:cubicBezTo>
                    <a:cubicBezTo>
                      <a:pt x="195606" y="232068"/>
                      <a:pt x="203406" y="220573"/>
                      <a:pt x="208485" y="210844"/>
                    </a:cubicBezTo>
                    <a:cubicBezTo>
                      <a:pt x="218876" y="190958"/>
                      <a:pt x="209937" y="180202"/>
                      <a:pt x="195732" y="169272"/>
                    </a:cubicBezTo>
                    <a:cubicBezTo>
                      <a:pt x="176801" y="154718"/>
                      <a:pt x="156452" y="142821"/>
                      <a:pt x="137247" y="128554"/>
                    </a:cubicBezTo>
                    <a:cubicBezTo>
                      <a:pt x="136024" y="127646"/>
                      <a:pt x="134759" y="126956"/>
                      <a:pt x="133814" y="125603"/>
                    </a:cubicBezTo>
                    <a:cubicBezTo>
                      <a:pt x="131400" y="122157"/>
                      <a:pt x="133177" y="118782"/>
                      <a:pt x="133019" y="114814"/>
                    </a:cubicBezTo>
                    <a:cubicBezTo>
                      <a:pt x="132707" y="107010"/>
                      <a:pt x="127744" y="105466"/>
                      <a:pt x="124693" y="99792"/>
                    </a:cubicBezTo>
                    <a:cubicBezTo>
                      <a:pt x="124768" y="94178"/>
                      <a:pt x="125865" y="88710"/>
                      <a:pt x="126047" y="83101"/>
                    </a:cubicBezTo>
                    <a:cubicBezTo>
                      <a:pt x="126963" y="54709"/>
                      <a:pt x="114042" y="22148"/>
                      <a:pt x="91721" y="9246"/>
                    </a:cubicBezTo>
                    <a:cubicBezTo>
                      <a:pt x="16226" y="-34397"/>
                      <a:pt x="-34156" y="89058"/>
                      <a:pt x="28022" y="145527"/>
                    </a:cubicBezTo>
                  </a:path>
                </a:pathLst>
              </a:custGeom>
              <a:solidFill>
                <a:srgbClr val="1D1D1B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72" name="Google Shape;672;p22"/>
              <p:cNvSpPr/>
              <p:nvPr/>
            </p:nvSpPr>
            <p:spPr>
              <a:xfrm rot="-1084150" flipH="1">
                <a:off x="2105090" y="1759685"/>
                <a:ext cx="120740" cy="152308"/>
              </a:xfrm>
              <a:custGeom>
                <a:avLst/>
                <a:gdLst/>
                <a:ahLst/>
                <a:cxnLst/>
                <a:rect l="l" t="t" r="r" b="b"/>
                <a:pathLst>
                  <a:path w="120740" h="152308" extrusionOk="0">
                    <a:moveTo>
                      <a:pt x="24780" y="114495"/>
                    </a:moveTo>
                    <a:cubicBezTo>
                      <a:pt x="-3514" y="70298"/>
                      <a:pt x="28645" y="1714"/>
                      <a:pt x="75887" y="23992"/>
                    </a:cubicBezTo>
                    <a:cubicBezTo>
                      <a:pt x="110474" y="40308"/>
                      <a:pt x="115088" y="100788"/>
                      <a:pt x="85539" y="125789"/>
                    </a:cubicBezTo>
                    <a:cubicBezTo>
                      <a:pt x="67055" y="141436"/>
                      <a:pt x="38450" y="135843"/>
                      <a:pt x="24780" y="114495"/>
                    </a:cubicBezTo>
                    <a:moveTo>
                      <a:pt x="35463" y="145045"/>
                    </a:moveTo>
                    <a:cubicBezTo>
                      <a:pt x="54068" y="157349"/>
                      <a:pt x="78129" y="153485"/>
                      <a:pt x="95218" y="138713"/>
                    </a:cubicBezTo>
                    <a:cubicBezTo>
                      <a:pt x="129460" y="109109"/>
                      <a:pt x="129102" y="43976"/>
                      <a:pt x="95195" y="14437"/>
                    </a:cubicBezTo>
                    <a:cubicBezTo>
                      <a:pt x="54022" y="-21433"/>
                      <a:pt x="2188" y="14475"/>
                      <a:pt x="100" y="71743"/>
                    </a:cubicBezTo>
                    <a:cubicBezTo>
                      <a:pt x="-1086" y="104315"/>
                      <a:pt x="11379" y="129120"/>
                      <a:pt x="35463" y="145045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73" name="Google Shape;673;p22"/>
              <p:cNvSpPr/>
              <p:nvPr/>
            </p:nvSpPr>
            <p:spPr>
              <a:xfrm rot="-1084150" flipH="1">
                <a:off x="2049371" y="1918053"/>
                <a:ext cx="88687" cy="93435"/>
              </a:xfrm>
              <a:custGeom>
                <a:avLst/>
                <a:gdLst/>
                <a:ahLst/>
                <a:cxnLst/>
                <a:rect l="l" t="t" r="r" b="b"/>
                <a:pathLst>
                  <a:path w="88687" h="93435" extrusionOk="0">
                    <a:moveTo>
                      <a:pt x="79085" y="70635"/>
                    </a:moveTo>
                    <a:lnTo>
                      <a:pt x="81443" y="65080"/>
                    </a:lnTo>
                    <a:lnTo>
                      <a:pt x="82941" y="65434"/>
                    </a:lnTo>
                    <a:cubicBezTo>
                      <a:pt x="82992" y="68711"/>
                      <a:pt x="82531" y="71727"/>
                      <a:pt x="79085" y="70635"/>
                    </a:cubicBezTo>
                    <a:moveTo>
                      <a:pt x="50196" y="35514"/>
                    </a:moveTo>
                    <a:cubicBezTo>
                      <a:pt x="49889" y="34813"/>
                      <a:pt x="49917" y="33965"/>
                      <a:pt x="50103" y="33226"/>
                    </a:cubicBezTo>
                    <a:cubicBezTo>
                      <a:pt x="50680" y="33232"/>
                      <a:pt x="51052" y="33161"/>
                      <a:pt x="51610" y="33460"/>
                    </a:cubicBezTo>
                    <a:cubicBezTo>
                      <a:pt x="54517" y="35009"/>
                      <a:pt x="59726" y="40661"/>
                      <a:pt x="63019" y="43091"/>
                    </a:cubicBezTo>
                    <a:cubicBezTo>
                      <a:pt x="67238" y="46199"/>
                      <a:pt x="77340" y="51064"/>
                      <a:pt x="79531" y="55602"/>
                    </a:cubicBezTo>
                    <a:cubicBezTo>
                      <a:pt x="80015" y="56602"/>
                      <a:pt x="80596" y="57906"/>
                      <a:pt x="80043" y="59048"/>
                    </a:cubicBezTo>
                    <a:cubicBezTo>
                      <a:pt x="79047" y="61107"/>
                      <a:pt x="76973" y="56814"/>
                      <a:pt x="76266" y="56048"/>
                    </a:cubicBezTo>
                    <a:cubicBezTo>
                      <a:pt x="72629" y="52124"/>
                      <a:pt x="65438" y="48080"/>
                      <a:pt x="60963" y="44607"/>
                    </a:cubicBezTo>
                    <a:cubicBezTo>
                      <a:pt x="59298" y="43313"/>
                      <a:pt x="50712" y="36683"/>
                      <a:pt x="50196" y="35514"/>
                    </a:cubicBezTo>
                    <a:moveTo>
                      <a:pt x="25549" y="48216"/>
                    </a:moveTo>
                    <a:cubicBezTo>
                      <a:pt x="36521" y="61189"/>
                      <a:pt x="47963" y="74184"/>
                      <a:pt x="59805" y="85880"/>
                    </a:cubicBezTo>
                    <a:cubicBezTo>
                      <a:pt x="65103" y="91114"/>
                      <a:pt x="69554" y="97109"/>
                      <a:pt x="76419" y="90831"/>
                    </a:cubicBezTo>
                    <a:cubicBezTo>
                      <a:pt x="84061" y="83847"/>
                      <a:pt x="92773" y="68091"/>
                      <a:pt x="86662" y="56999"/>
                    </a:cubicBezTo>
                    <a:cubicBezTo>
                      <a:pt x="81810" y="48189"/>
                      <a:pt x="58075" y="32661"/>
                      <a:pt x="49521" y="26411"/>
                    </a:cubicBezTo>
                    <a:cubicBezTo>
                      <a:pt x="39019" y="18737"/>
                      <a:pt x="27921" y="9845"/>
                      <a:pt x="16725" y="3171"/>
                    </a:cubicBezTo>
                    <a:cubicBezTo>
                      <a:pt x="15539" y="2470"/>
                      <a:pt x="10507" y="-682"/>
                      <a:pt x="9525" y="258"/>
                    </a:cubicBezTo>
                    <a:cubicBezTo>
                      <a:pt x="7274" y="4720"/>
                      <a:pt x="3962" y="8432"/>
                      <a:pt x="1614" y="12785"/>
                    </a:cubicBezTo>
                    <a:cubicBezTo>
                      <a:pt x="-42" y="15851"/>
                      <a:pt x="-786" y="16492"/>
                      <a:pt x="1339" y="19639"/>
                    </a:cubicBezTo>
                    <a:cubicBezTo>
                      <a:pt x="5790" y="26226"/>
                      <a:pt x="14577" y="34324"/>
                      <a:pt x="19991" y="40759"/>
                    </a:cubicBezTo>
                    <a:cubicBezTo>
                      <a:pt x="21907" y="43047"/>
                      <a:pt x="23851" y="46210"/>
                      <a:pt x="25549" y="48216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74" name="Google Shape;674;p22"/>
              <p:cNvSpPr/>
              <p:nvPr/>
            </p:nvSpPr>
            <p:spPr>
              <a:xfrm rot="-1084150" flipH="1">
                <a:off x="2113754" y="1879914"/>
                <a:ext cx="28759" cy="42669"/>
              </a:xfrm>
              <a:custGeom>
                <a:avLst/>
                <a:gdLst/>
                <a:ahLst/>
                <a:cxnLst/>
                <a:rect l="l" t="t" r="r" b="b"/>
                <a:pathLst>
                  <a:path w="28759" h="42669" extrusionOk="0">
                    <a:moveTo>
                      <a:pt x="25" y="38241"/>
                    </a:moveTo>
                    <a:cubicBezTo>
                      <a:pt x="136" y="42344"/>
                      <a:pt x="3881" y="42969"/>
                      <a:pt x="6834" y="42692"/>
                    </a:cubicBezTo>
                    <a:cubicBezTo>
                      <a:pt x="15006" y="41920"/>
                      <a:pt x="20220" y="33306"/>
                      <a:pt x="24179" y="25751"/>
                    </a:cubicBezTo>
                    <a:cubicBezTo>
                      <a:pt x="27518" y="19382"/>
                      <a:pt x="31816" y="8066"/>
                      <a:pt x="25686" y="2267"/>
                    </a:cubicBezTo>
                    <a:cubicBezTo>
                      <a:pt x="24872" y="1501"/>
                      <a:pt x="22383" y="-565"/>
                      <a:pt x="21467" y="278"/>
                    </a:cubicBezTo>
                    <a:cubicBezTo>
                      <a:pt x="19741" y="1870"/>
                      <a:pt x="16127" y="14093"/>
                      <a:pt x="14113" y="17691"/>
                    </a:cubicBezTo>
                    <a:cubicBezTo>
                      <a:pt x="10239" y="24605"/>
                      <a:pt x="4029" y="31203"/>
                      <a:pt x="25" y="38241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75" name="Google Shape;675;p22"/>
              <p:cNvSpPr/>
              <p:nvPr/>
            </p:nvSpPr>
            <p:spPr>
              <a:xfrm rot="9715850">
                <a:off x="2123611" y="1781910"/>
                <a:ext cx="85714" cy="108602"/>
              </a:xfrm>
              <a:custGeom>
                <a:avLst/>
                <a:gdLst/>
                <a:ahLst/>
                <a:cxnLst/>
                <a:rect l="l" t="t" r="r" b="b"/>
                <a:pathLst>
                  <a:path w="85714" h="108602" extrusionOk="0">
                    <a:moveTo>
                      <a:pt x="19003" y="14878"/>
                    </a:moveTo>
                    <a:cubicBezTo>
                      <a:pt x="1979" y="35912"/>
                      <a:pt x="247" y="69413"/>
                      <a:pt x="17587" y="91128"/>
                    </a:cubicBezTo>
                    <a:lnTo>
                      <a:pt x="17587" y="91128"/>
                    </a:lnTo>
                    <a:cubicBezTo>
                      <a:pt x="26884" y="102786"/>
                      <a:pt x="38074" y="109970"/>
                      <a:pt x="52259" y="107760"/>
                    </a:cubicBezTo>
                    <a:lnTo>
                      <a:pt x="52259" y="107760"/>
                    </a:lnTo>
                    <a:cubicBezTo>
                      <a:pt x="98282" y="100502"/>
                      <a:pt x="106163" y="18433"/>
                      <a:pt x="60932" y="1654"/>
                    </a:cubicBezTo>
                    <a:lnTo>
                      <a:pt x="60932" y="1654"/>
                    </a:lnTo>
                    <a:cubicBezTo>
                      <a:pt x="57146" y="236"/>
                      <a:pt x="53205" y="-445"/>
                      <a:pt x="49265" y="-445"/>
                    </a:cubicBezTo>
                    <a:lnTo>
                      <a:pt x="49265" y="-445"/>
                    </a:lnTo>
                    <a:cubicBezTo>
                      <a:pt x="37913" y="-445"/>
                      <a:pt x="26722" y="5117"/>
                      <a:pt x="19003" y="14878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76" name="Google Shape;676;p22"/>
              <p:cNvSpPr/>
              <p:nvPr/>
            </p:nvSpPr>
            <p:spPr>
              <a:xfrm rot="-1084150" flipH="1">
                <a:off x="2123577" y="1781923"/>
                <a:ext cx="85691" cy="108606"/>
              </a:xfrm>
              <a:custGeom>
                <a:avLst/>
                <a:gdLst/>
                <a:ahLst/>
                <a:cxnLst/>
                <a:rect l="l" t="t" r="r" b="b"/>
                <a:pathLst>
                  <a:path w="85691" h="108606" extrusionOk="0">
                    <a:moveTo>
                      <a:pt x="13586" y="93364"/>
                    </a:moveTo>
                    <a:cubicBezTo>
                      <a:pt x="-3312" y="72336"/>
                      <a:pt x="-5140" y="38835"/>
                      <a:pt x="12190" y="17101"/>
                    </a:cubicBezTo>
                    <a:cubicBezTo>
                      <a:pt x="21479" y="5453"/>
                      <a:pt x="32744" y="-1737"/>
                      <a:pt x="46828" y="480"/>
                    </a:cubicBezTo>
                    <a:cubicBezTo>
                      <a:pt x="92889" y="7742"/>
                      <a:pt x="100787" y="89809"/>
                      <a:pt x="55596" y="106587"/>
                    </a:cubicBezTo>
                    <a:cubicBezTo>
                      <a:pt x="40828" y="112071"/>
                      <a:pt x="24153" y="106516"/>
                      <a:pt x="13586" y="93364"/>
                    </a:cubicBezTo>
                    <a:close/>
                  </a:path>
                </a:pathLst>
              </a:custGeom>
              <a:noFill/>
              <a:ln w="15725" cap="flat" cmpd="sng">
                <a:solidFill>
                  <a:srgbClr val="1D1D1B"/>
                </a:solidFill>
                <a:prstDash val="solid"/>
                <a:miter lim="8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677" name="Google Shape;677;p22"/>
            <p:cNvSpPr/>
            <p:nvPr/>
          </p:nvSpPr>
          <p:spPr>
            <a:xfrm rot="10800000" flipH="1">
              <a:off x="1946526" y="1978066"/>
              <a:ext cx="238324" cy="141114"/>
            </a:xfrm>
            <a:custGeom>
              <a:avLst/>
              <a:gdLst/>
              <a:ahLst/>
              <a:cxnLst/>
              <a:rect l="l" t="t" r="r" b="b"/>
              <a:pathLst>
                <a:path w="238324" h="141114" extrusionOk="0">
                  <a:moveTo>
                    <a:pt x="-2" y="141212"/>
                  </a:moveTo>
                  <a:lnTo>
                    <a:pt x="238323" y="141212"/>
                  </a:lnTo>
                  <a:cubicBezTo>
                    <a:pt x="228635" y="111646"/>
                    <a:pt x="200174" y="33083"/>
                    <a:pt x="152629" y="7784"/>
                  </a:cubicBezTo>
                  <a:cubicBezTo>
                    <a:pt x="67088" y="-37728"/>
                    <a:pt x="2836" y="133402"/>
                    <a:pt x="-2" y="141212"/>
                  </a:cubicBezTo>
                  <a:close/>
                </a:path>
              </a:pathLst>
            </a:custGeom>
            <a:solidFill>
              <a:srgbClr val="C8BCC0"/>
            </a:solidFill>
            <a:ln w="15725" cap="rnd" cmpd="sng">
              <a:solidFill>
                <a:srgbClr val="1D1D1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78" name="Google Shape;678;p22"/>
            <p:cNvSpPr/>
            <p:nvPr/>
          </p:nvSpPr>
          <p:spPr>
            <a:xfrm rot="10800000" flipH="1">
              <a:off x="1994869" y="1023875"/>
              <a:ext cx="216386" cy="143266"/>
            </a:xfrm>
            <a:custGeom>
              <a:avLst/>
              <a:gdLst/>
              <a:ahLst/>
              <a:cxnLst/>
              <a:rect l="l" t="t" r="r" b="b"/>
              <a:pathLst>
                <a:path w="216386" h="143266" extrusionOk="0">
                  <a:moveTo>
                    <a:pt x="216193" y="22981"/>
                  </a:moveTo>
                  <a:cubicBezTo>
                    <a:pt x="224337" y="61200"/>
                    <a:pt x="25422" y="170997"/>
                    <a:pt x="2436" y="136768"/>
                  </a:cubicBezTo>
                  <a:cubicBezTo>
                    <a:pt x="-8653" y="120262"/>
                    <a:pt x="20985" y="69950"/>
                    <a:pt x="48506" y="42917"/>
                  </a:cubicBezTo>
                  <a:cubicBezTo>
                    <a:pt x="112512" y="-19949"/>
                    <a:pt x="210881" y="-1943"/>
                    <a:pt x="216193" y="22981"/>
                  </a:cubicBezTo>
                  <a:close/>
                </a:path>
              </a:pathLst>
            </a:custGeom>
            <a:noFill/>
            <a:ln w="16550" cap="flat" cmpd="sng">
              <a:solidFill>
                <a:srgbClr val="1D1D1B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79" name="Google Shape;679;p22"/>
            <p:cNvSpPr/>
            <p:nvPr/>
          </p:nvSpPr>
          <p:spPr>
            <a:xfrm>
              <a:off x="1730444" y="507815"/>
              <a:ext cx="714299" cy="910217"/>
            </a:xfrm>
            <a:custGeom>
              <a:avLst/>
              <a:gdLst/>
              <a:ahLst/>
              <a:cxnLst/>
              <a:rect l="l" t="t" r="r" b="b"/>
              <a:pathLst>
                <a:path w="714299" h="910217" extrusionOk="0">
                  <a:moveTo>
                    <a:pt x="551367" y="173570"/>
                  </a:moveTo>
                  <a:cubicBezTo>
                    <a:pt x="551367" y="173570"/>
                    <a:pt x="658552" y="314669"/>
                    <a:pt x="618039" y="506729"/>
                  </a:cubicBezTo>
                  <a:cubicBezTo>
                    <a:pt x="577380" y="698770"/>
                    <a:pt x="476028" y="845007"/>
                    <a:pt x="535605" y="899285"/>
                  </a:cubicBezTo>
                  <a:cubicBezTo>
                    <a:pt x="595189" y="953581"/>
                    <a:pt x="707100" y="783271"/>
                    <a:pt x="718445" y="698605"/>
                  </a:cubicBezTo>
                  <a:cubicBezTo>
                    <a:pt x="729797" y="613957"/>
                    <a:pt x="710248" y="150658"/>
                    <a:pt x="632862" y="119127"/>
                  </a:cubicBezTo>
                  <a:cubicBezTo>
                    <a:pt x="555469" y="87596"/>
                    <a:pt x="452854" y="77466"/>
                    <a:pt x="452854" y="77466"/>
                  </a:cubicBezTo>
                  <a:cubicBezTo>
                    <a:pt x="452854" y="77466"/>
                    <a:pt x="302177" y="-71589"/>
                    <a:pt x="168039" y="42601"/>
                  </a:cubicBezTo>
                  <a:cubicBezTo>
                    <a:pt x="34062" y="156810"/>
                    <a:pt x="-25515" y="544908"/>
                    <a:pt x="24919" y="666908"/>
                  </a:cubicBezTo>
                  <a:cubicBezTo>
                    <a:pt x="75360" y="788907"/>
                    <a:pt x="131474" y="868582"/>
                    <a:pt x="131474" y="868582"/>
                  </a:cubicBezTo>
                  <a:cubicBezTo>
                    <a:pt x="131474" y="868582"/>
                    <a:pt x="114288" y="388376"/>
                    <a:pt x="132890" y="305036"/>
                  </a:cubicBezTo>
                  <a:cubicBezTo>
                    <a:pt x="151492" y="221714"/>
                    <a:pt x="481546" y="195487"/>
                    <a:pt x="551367" y="173570"/>
                  </a:cubicBezTo>
                  <a:close/>
                </a:path>
              </a:pathLst>
            </a:custGeom>
            <a:solidFill>
              <a:srgbClr val="FFB9B9"/>
            </a:solidFill>
            <a:ln w="20750" cap="flat" cmpd="sng">
              <a:solidFill>
                <a:srgbClr val="000000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680" name="Google Shape;680;p22"/>
            <p:cNvGrpSpPr/>
            <p:nvPr/>
          </p:nvGrpSpPr>
          <p:grpSpPr>
            <a:xfrm>
              <a:off x="2229363" y="1383998"/>
              <a:ext cx="375676" cy="427149"/>
              <a:chOff x="2209552" y="1288662"/>
              <a:chExt cx="375676" cy="427149"/>
            </a:xfrm>
          </p:grpSpPr>
          <p:sp>
            <p:nvSpPr>
              <p:cNvPr id="681" name="Google Shape;681;p22"/>
              <p:cNvSpPr/>
              <p:nvPr/>
            </p:nvSpPr>
            <p:spPr>
              <a:xfrm rot="10800000" flipH="1">
                <a:off x="2434719" y="1322815"/>
                <a:ext cx="150509" cy="193865"/>
              </a:xfrm>
              <a:custGeom>
                <a:avLst/>
                <a:gdLst/>
                <a:ahLst/>
                <a:cxnLst/>
                <a:rect l="l" t="t" r="r" b="b"/>
                <a:pathLst>
                  <a:path w="150509" h="193865" extrusionOk="0">
                    <a:moveTo>
                      <a:pt x="73142" y="51481"/>
                    </a:moveTo>
                    <a:cubicBezTo>
                      <a:pt x="86863" y="43426"/>
                      <a:pt x="100078" y="51465"/>
                      <a:pt x="106752" y="56997"/>
                    </a:cubicBezTo>
                    <a:cubicBezTo>
                      <a:pt x="131655" y="77650"/>
                      <a:pt x="149762" y="129837"/>
                      <a:pt x="137981" y="180855"/>
                    </a:cubicBezTo>
                    <a:lnTo>
                      <a:pt x="12830" y="75509"/>
                    </a:lnTo>
                    <a:cubicBezTo>
                      <a:pt x="18513" y="72971"/>
                      <a:pt x="24267" y="71280"/>
                      <a:pt x="30649" y="69416"/>
                    </a:cubicBezTo>
                    <a:cubicBezTo>
                      <a:pt x="42444" y="65960"/>
                      <a:pt x="55733" y="62063"/>
                      <a:pt x="73142" y="51481"/>
                    </a:cubicBezTo>
                    <a:moveTo>
                      <a:pt x="118636" y="54639"/>
                    </a:moveTo>
                    <a:cubicBezTo>
                      <a:pt x="116720" y="52639"/>
                      <a:pt x="114762" y="50807"/>
                      <a:pt x="112752" y="49138"/>
                    </a:cubicBezTo>
                    <a:cubicBezTo>
                      <a:pt x="100199" y="38741"/>
                      <a:pt x="86798" y="35953"/>
                      <a:pt x="74496" y="41024"/>
                    </a:cubicBezTo>
                    <a:cubicBezTo>
                      <a:pt x="73807" y="41089"/>
                      <a:pt x="73096" y="41328"/>
                      <a:pt x="72421" y="41752"/>
                    </a:cubicBezTo>
                    <a:cubicBezTo>
                      <a:pt x="72165" y="41915"/>
                      <a:pt x="71910" y="42078"/>
                      <a:pt x="71659" y="42236"/>
                    </a:cubicBezTo>
                    <a:cubicBezTo>
                      <a:pt x="61923" y="37470"/>
                      <a:pt x="59770" y="33345"/>
                      <a:pt x="56328" y="26774"/>
                    </a:cubicBezTo>
                    <a:cubicBezTo>
                      <a:pt x="54072" y="22469"/>
                      <a:pt x="51267" y="17105"/>
                      <a:pt x="45686" y="10485"/>
                    </a:cubicBezTo>
                    <a:lnTo>
                      <a:pt x="37970" y="1327"/>
                    </a:lnTo>
                    <a:cubicBezTo>
                      <a:pt x="36477" y="-515"/>
                      <a:pt x="33714" y="-330"/>
                      <a:pt x="31802" y="1583"/>
                    </a:cubicBezTo>
                    <a:cubicBezTo>
                      <a:pt x="31742" y="1648"/>
                      <a:pt x="31681" y="1713"/>
                      <a:pt x="31621" y="1778"/>
                    </a:cubicBezTo>
                    <a:cubicBezTo>
                      <a:pt x="29876" y="3702"/>
                      <a:pt x="29616" y="6567"/>
                      <a:pt x="31067" y="8284"/>
                    </a:cubicBezTo>
                    <a:lnTo>
                      <a:pt x="38784" y="17442"/>
                    </a:lnTo>
                    <a:cubicBezTo>
                      <a:pt x="43835" y="23437"/>
                      <a:pt x="46323" y="28187"/>
                      <a:pt x="48514" y="32377"/>
                    </a:cubicBezTo>
                    <a:cubicBezTo>
                      <a:pt x="51588" y="38258"/>
                      <a:pt x="54161" y="43171"/>
                      <a:pt x="61668" y="47986"/>
                    </a:cubicBezTo>
                    <a:cubicBezTo>
                      <a:pt x="49165" y="54552"/>
                      <a:pt x="38914" y="57557"/>
                      <a:pt x="29635" y="60280"/>
                    </a:cubicBezTo>
                    <a:cubicBezTo>
                      <a:pt x="20504" y="62954"/>
                      <a:pt x="11885" y="65481"/>
                      <a:pt x="2834" y="70824"/>
                    </a:cubicBezTo>
                    <a:cubicBezTo>
                      <a:pt x="1439" y="71645"/>
                      <a:pt x="420" y="73128"/>
                      <a:pt x="132" y="74748"/>
                    </a:cubicBezTo>
                    <a:cubicBezTo>
                      <a:pt x="-152" y="76362"/>
                      <a:pt x="327" y="77922"/>
                      <a:pt x="1425" y="78819"/>
                    </a:cubicBezTo>
                    <a:lnTo>
                      <a:pt x="137162" y="193072"/>
                    </a:lnTo>
                    <a:cubicBezTo>
                      <a:pt x="138260" y="193996"/>
                      <a:pt x="139804" y="194165"/>
                      <a:pt x="141264" y="193523"/>
                    </a:cubicBezTo>
                    <a:cubicBezTo>
                      <a:pt x="142725" y="192882"/>
                      <a:pt x="143892" y="191518"/>
                      <a:pt x="144357" y="189915"/>
                    </a:cubicBezTo>
                    <a:cubicBezTo>
                      <a:pt x="160009" y="136168"/>
                      <a:pt x="144064" y="81221"/>
                      <a:pt x="118636" y="54639"/>
                    </a:cubicBezTo>
                  </a:path>
                </a:pathLst>
              </a:custGeom>
              <a:solidFill>
                <a:srgbClr val="FFFFFF"/>
              </a:solidFill>
              <a:ln w="10550" cap="flat" cmpd="sng">
                <a:solidFill>
                  <a:srgbClr val="000000"/>
                </a:solidFill>
                <a:prstDash val="solid"/>
                <a:miter lim="8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82" name="Google Shape;682;p22"/>
              <p:cNvSpPr/>
              <p:nvPr/>
            </p:nvSpPr>
            <p:spPr>
              <a:xfrm>
                <a:off x="2209552" y="1288662"/>
                <a:ext cx="125443" cy="427149"/>
              </a:xfrm>
              <a:custGeom>
                <a:avLst/>
                <a:gdLst/>
                <a:ahLst/>
                <a:cxnLst/>
                <a:rect l="l" t="t" r="r" b="b"/>
                <a:pathLst>
                  <a:path w="125443" h="427149" extrusionOk="0">
                    <a:moveTo>
                      <a:pt x="47484" y="143465"/>
                    </a:moveTo>
                    <a:cubicBezTo>
                      <a:pt x="29307" y="84164"/>
                      <a:pt x="2234" y="9659"/>
                      <a:pt x="1362" y="11007"/>
                    </a:cubicBezTo>
                    <a:cubicBezTo>
                      <a:pt x="490" y="12355"/>
                      <a:pt x="367" y="14928"/>
                      <a:pt x="1081" y="16722"/>
                    </a:cubicBezTo>
                    <a:cubicBezTo>
                      <a:pt x="23927" y="74430"/>
                      <a:pt x="105860" y="346891"/>
                      <a:pt x="118121" y="418031"/>
                    </a:cubicBezTo>
                    <a:cubicBezTo>
                      <a:pt x="118490" y="420178"/>
                      <a:pt x="119657" y="421420"/>
                      <a:pt x="120722" y="420776"/>
                    </a:cubicBezTo>
                    <a:cubicBezTo>
                      <a:pt x="121790" y="420127"/>
                      <a:pt x="122349" y="417849"/>
                      <a:pt x="121978" y="415695"/>
                    </a:cubicBezTo>
                    <a:cubicBezTo>
                      <a:pt x="114186" y="370493"/>
                      <a:pt x="78525" y="244738"/>
                      <a:pt x="47484" y="143465"/>
                    </a:cubicBezTo>
                  </a:path>
                </a:pathLst>
              </a:custGeom>
              <a:solidFill>
                <a:srgbClr val="1D1D1B"/>
              </a:solidFill>
              <a:ln w="17050" cap="flat" cmpd="sng">
                <a:solidFill>
                  <a:srgbClr val="1D1D1B"/>
                </a:solidFill>
                <a:prstDash val="solid"/>
                <a:miter lim="8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83" name="Google Shape;683;p22"/>
              <p:cNvSpPr/>
              <p:nvPr/>
            </p:nvSpPr>
            <p:spPr>
              <a:xfrm rot="10800000" flipH="1">
                <a:off x="2332221" y="1481358"/>
                <a:ext cx="159602" cy="220680"/>
              </a:xfrm>
              <a:custGeom>
                <a:avLst/>
                <a:gdLst/>
                <a:ahLst/>
                <a:cxnLst/>
                <a:rect l="l" t="t" r="r" b="b"/>
                <a:pathLst>
                  <a:path w="159602" h="220680" extrusionOk="0">
                    <a:moveTo>
                      <a:pt x="29" y="39"/>
                    </a:moveTo>
                    <a:lnTo>
                      <a:pt x="159631" y="220720"/>
                    </a:lnTo>
                  </a:path>
                </a:pathLst>
              </a:custGeom>
              <a:solidFill>
                <a:srgbClr val="1D1D1B"/>
              </a:solidFill>
              <a:ln w="21175" cap="flat" cmpd="sng">
                <a:solidFill>
                  <a:srgbClr val="1D1D1B"/>
                </a:solidFill>
                <a:prstDash val="solid"/>
                <a:miter lim="8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684" name="Google Shape;684;p22"/>
            <p:cNvGrpSpPr/>
            <p:nvPr/>
          </p:nvGrpSpPr>
          <p:grpSpPr>
            <a:xfrm rot="553793" flipH="1">
              <a:off x="1647622" y="1403949"/>
              <a:ext cx="286350" cy="427149"/>
              <a:chOff x="2209552" y="1288662"/>
              <a:chExt cx="375676" cy="427149"/>
            </a:xfrm>
          </p:grpSpPr>
          <p:sp>
            <p:nvSpPr>
              <p:cNvPr id="685" name="Google Shape;685;p22"/>
              <p:cNvSpPr/>
              <p:nvPr/>
            </p:nvSpPr>
            <p:spPr>
              <a:xfrm rot="10800000" flipH="1">
                <a:off x="2434719" y="1322815"/>
                <a:ext cx="150509" cy="193865"/>
              </a:xfrm>
              <a:custGeom>
                <a:avLst/>
                <a:gdLst/>
                <a:ahLst/>
                <a:cxnLst/>
                <a:rect l="l" t="t" r="r" b="b"/>
                <a:pathLst>
                  <a:path w="150509" h="193865" extrusionOk="0">
                    <a:moveTo>
                      <a:pt x="73142" y="51481"/>
                    </a:moveTo>
                    <a:cubicBezTo>
                      <a:pt x="86863" y="43426"/>
                      <a:pt x="100078" y="51465"/>
                      <a:pt x="106752" y="56997"/>
                    </a:cubicBezTo>
                    <a:cubicBezTo>
                      <a:pt x="131655" y="77650"/>
                      <a:pt x="149762" y="129837"/>
                      <a:pt x="137981" y="180855"/>
                    </a:cubicBezTo>
                    <a:lnTo>
                      <a:pt x="12830" y="75509"/>
                    </a:lnTo>
                    <a:cubicBezTo>
                      <a:pt x="18513" y="72971"/>
                      <a:pt x="24267" y="71280"/>
                      <a:pt x="30649" y="69416"/>
                    </a:cubicBezTo>
                    <a:cubicBezTo>
                      <a:pt x="42444" y="65960"/>
                      <a:pt x="55733" y="62063"/>
                      <a:pt x="73142" y="51481"/>
                    </a:cubicBezTo>
                    <a:moveTo>
                      <a:pt x="118636" y="54639"/>
                    </a:moveTo>
                    <a:cubicBezTo>
                      <a:pt x="116720" y="52639"/>
                      <a:pt x="114762" y="50807"/>
                      <a:pt x="112752" y="49138"/>
                    </a:cubicBezTo>
                    <a:cubicBezTo>
                      <a:pt x="100199" y="38741"/>
                      <a:pt x="86798" y="35953"/>
                      <a:pt x="74496" y="41024"/>
                    </a:cubicBezTo>
                    <a:cubicBezTo>
                      <a:pt x="73807" y="41089"/>
                      <a:pt x="73096" y="41328"/>
                      <a:pt x="72421" y="41752"/>
                    </a:cubicBezTo>
                    <a:cubicBezTo>
                      <a:pt x="72165" y="41915"/>
                      <a:pt x="71910" y="42078"/>
                      <a:pt x="71659" y="42236"/>
                    </a:cubicBezTo>
                    <a:cubicBezTo>
                      <a:pt x="61923" y="37470"/>
                      <a:pt x="59770" y="33345"/>
                      <a:pt x="56328" y="26774"/>
                    </a:cubicBezTo>
                    <a:cubicBezTo>
                      <a:pt x="54072" y="22469"/>
                      <a:pt x="51267" y="17105"/>
                      <a:pt x="45686" y="10485"/>
                    </a:cubicBezTo>
                    <a:lnTo>
                      <a:pt x="37970" y="1327"/>
                    </a:lnTo>
                    <a:cubicBezTo>
                      <a:pt x="36477" y="-515"/>
                      <a:pt x="33714" y="-330"/>
                      <a:pt x="31802" y="1583"/>
                    </a:cubicBezTo>
                    <a:cubicBezTo>
                      <a:pt x="31742" y="1648"/>
                      <a:pt x="31681" y="1713"/>
                      <a:pt x="31621" y="1778"/>
                    </a:cubicBezTo>
                    <a:cubicBezTo>
                      <a:pt x="29876" y="3702"/>
                      <a:pt x="29616" y="6567"/>
                      <a:pt x="31067" y="8284"/>
                    </a:cubicBezTo>
                    <a:lnTo>
                      <a:pt x="38784" y="17442"/>
                    </a:lnTo>
                    <a:cubicBezTo>
                      <a:pt x="43835" y="23437"/>
                      <a:pt x="46323" y="28187"/>
                      <a:pt x="48514" y="32377"/>
                    </a:cubicBezTo>
                    <a:cubicBezTo>
                      <a:pt x="51588" y="38258"/>
                      <a:pt x="54161" y="43171"/>
                      <a:pt x="61668" y="47986"/>
                    </a:cubicBezTo>
                    <a:cubicBezTo>
                      <a:pt x="49165" y="54552"/>
                      <a:pt x="38914" y="57557"/>
                      <a:pt x="29635" y="60280"/>
                    </a:cubicBezTo>
                    <a:cubicBezTo>
                      <a:pt x="20504" y="62954"/>
                      <a:pt x="11885" y="65481"/>
                      <a:pt x="2834" y="70824"/>
                    </a:cubicBezTo>
                    <a:cubicBezTo>
                      <a:pt x="1439" y="71645"/>
                      <a:pt x="420" y="73128"/>
                      <a:pt x="132" y="74748"/>
                    </a:cubicBezTo>
                    <a:cubicBezTo>
                      <a:pt x="-152" y="76362"/>
                      <a:pt x="327" y="77922"/>
                      <a:pt x="1425" y="78819"/>
                    </a:cubicBezTo>
                    <a:lnTo>
                      <a:pt x="137162" y="193072"/>
                    </a:lnTo>
                    <a:cubicBezTo>
                      <a:pt x="138260" y="193996"/>
                      <a:pt x="139804" y="194165"/>
                      <a:pt x="141264" y="193523"/>
                    </a:cubicBezTo>
                    <a:cubicBezTo>
                      <a:pt x="142725" y="192882"/>
                      <a:pt x="143892" y="191518"/>
                      <a:pt x="144357" y="189915"/>
                    </a:cubicBezTo>
                    <a:cubicBezTo>
                      <a:pt x="160009" y="136168"/>
                      <a:pt x="144064" y="81221"/>
                      <a:pt x="118636" y="54639"/>
                    </a:cubicBezTo>
                  </a:path>
                </a:pathLst>
              </a:custGeom>
              <a:solidFill>
                <a:srgbClr val="FFFFFF"/>
              </a:solidFill>
              <a:ln w="10550" cap="flat" cmpd="sng">
                <a:solidFill>
                  <a:srgbClr val="000000"/>
                </a:solidFill>
                <a:prstDash val="solid"/>
                <a:miter lim="8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86" name="Google Shape;686;p22"/>
              <p:cNvSpPr/>
              <p:nvPr/>
            </p:nvSpPr>
            <p:spPr>
              <a:xfrm>
                <a:off x="2209552" y="1288662"/>
                <a:ext cx="125443" cy="427149"/>
              </a:xfrm>
              <a:custGeom>
                <a:avLst/>
                <a:gdLst/>
                <a:ahLst/>
                <a:cxnLst/>
                <a:rect l="l" t="t" r="r" b="b"/>
                <a:pathLst>
                  <a:path w="125443" h="427149" extrusionOk="0">
                    <a:moveTo>
                      <a:pt x="47484" y="143465"/>
                    </a:moveTo>
                    <a:cubicBezTo>
                      <a:pt x="29307" y="84164"/>
                      <a:pt x="2234" y="9659"/>
                      <a:pt x="1362" y="11007"/>
                    </a:cubicBezTo>
                    <a:cubicBezTo>
                      <a:pt x="490" y="12355"/>
                      <a:pt x="367" y="14928"/>
                      <a:pt x="1081" y="16722"/>
                    </a:cubicBezTo>
                    <a:cubicBezTo>
                      <a:pt x="23927" y="74430"/>
                      <a:pt x="105860" y="346891"/>
                      <a:pt x="118121" y="418031"/>
                    </a:cubicBezTo>
                    <a:cubicBezTo>
                      <a:pt x="118490" y="420178"/>
                      <a:pt x="119657" y="421420"/>
                      <a:pt x="120722" y="420776"/>
                    </a:cubicBezTo>
                    <a:cubicBezTo>
                      <a:pt x="121790" y="420127"/>
                      <a:pt x="122349" y="417849"/>
                      <a:pt x="121978" y="415695"/>
                    </a:cubicBezTo>
                    <a:cubicBezTo>
                      <a:pt x="114186" y="370493"/>
                      <a:pt x="78525" y="244738"/>
                      <a:pt x="47484" y="143465"/>
                    </a:cubicBezTo>
                  </a:path>
                </a:pathLst>
              </a:custGeom>
              <a:solidFill>
                <a:srgbClr val="1D1D1B"/>
              </a:solidFill>
              <a:ln w="17050" cap="flat" cmpd="sng">
                <a:solidFill>
                  <a:srgbClr val="1D1D1B"/>
                </a:solidFill>
                <a:prstDash val="solid"/>
                <a:miter lim="8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87" name="Google Shape;687;p22"/>
              <p:cNvSpPr/>
              <p:nvPr/>
            </p:nvSpPr>
            <p:spPr>
              <a:xfrm rot="10800000" flipH="1">
                <a:off x="2332221" y="1481358"/>
                <a:ext cx="159602" cy="220680"/>
              </a:xfrm>
              <a:custGeom>
                <a:avLst/>
                <a:gdLst/>
                <a:ahLst/>
                <a:cxnLst/>
                <a:rect l="l" t="t" r="r" b="b"/>
                <a:pathLst>
                  <a:path w="159602" h="220680" extrusionOk="0">
                    <a:moveTo>
                      <a:pt x="29" y="39"/>
                    </a:moveTo>
                    <a:lnTo>
                      <a:pt x="159631" y="220720"/>
                    </a:lnTo>
                  </a:path>
                </a:pathLst>
              </a:custGeom>
              <a:solidFill>
                <a:srgbClr val="1D1D1B"/>
              </a:solidFill>
              <a:ln w="21175" cap="flat" cmpd="sng">
                <a:solidFill>
                  <a:srgbClr val="1D1D1B"/>
                </a:solidFill>
                <a:prstDash val="solid"/>
                <a:miter lim="8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</p:grpSp>
      <p:sp>
        <p:nvSpPr>
          <p:cNvPr id="688" name="Google Shape;688;p22"/>
          <p:cNvSpPr txBox="1"/>
          <p:nvPr/>
        </p:nvSpPr>
        <p:spPr>
          <a:xfrm>
            <a:off x="0" y="123824"/>
            <a:ext cx="9135900" cy="52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s-ES" sz="2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L’activitat científica</a:t>
            </a:r>
            <a:endParaRPr sz="2400" b="0" i="0" u="none" strike="noStrike" cap="non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89" name="Google Shape;689;p22"/>
          <p:cNvSpPr txBox="1"/>
          <p:nvPr/>
        </p:nvSpPr>
        <p:spPr>
          <a:xfrm>
            <a:off x="539750" y="4817603"/>
            <a:ext cx="8096400" cy="32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marR="0" lvl="0" indent="0" algn="r" rtl="0">
              <a:lnSpc>
                <a:spcPct val="104166"/>
              </a:lnSpc>
              <a:spcBef>
                <a:spcPts val="5985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s-ES" sz="1200" b="0" i="0" u="none" strike="noStrike" cap="none">
                <a:solidFill>
                  <a:srgbClr val="8E8E8E"/>
                </a:solidFill>
                <a:latin typeface="Arial"/>
                <a:ea typeface="Arial"/>
                <a:cs typeface="Arial"/>
                <a:sym typeface="Arial"/>
              </a:rPr>
              <a:t>Salvant el meu territori </a:t>
            </a:r>
            <a:r>
              <a:rPr lang="es-ES"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- Investigació i mètode científic</a:t>
            </a:r>
            <a:endParaRPr sz="1200" b="0" i="0" u="none" strike="noStrike" cap="none">
              <a:solidFill>
                <a:srgbClr val="8D8D8D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4" name="Google Shape;694;g3713844d881_0_71"/>
          <p:cNvSpPr/>
          <p:nvPr/>
        </p:nvSpPr>
        <p:spPr>
          <a:xfrm>
            <a:off x="137269" y="202132"/>
            <a:ext cx="8791355" cy="3742636"/>
          </a:xfrm>
          <a:custGeom>
            <a:avLst/>
            <a:gdLst/>
            <a:ahLst/>
            <a:cxnLst/>
            <a:rect l="l" t="t" r="r" b="b"/>
            <a:pathLst>
              <a:path w="8791355" h="3742636" extrusionOk="0">
                <a:moveTo>
                  <a:pt x="65216" y="107328"/>
                </a:moveTo>
                <a:cubicBezTo>
                  <a:pt x="162986" y="-123159"/>
                  <a:pt x="8312711" y="77210"/>
                  <a:pt x="8722594" y="107328"/>
                </a:cubicBezTo>
                <a:cubicBezTo>
                  <a:pt x="9027966" y="500091"/>
                  <a:pt x="8572022" y="2503648"/>
                  <a:pt x="8722594" y="3691077"/>
                </a:cubicBezTo>
                <a:cubicBezTo>
                  <a:pt x="5727941" y="3842088"/>
                  <a:pt x="1852139" y="3849948"/>
                  <a:pt x="139623" y="3703666"/>
                </a:cubicBezTo>
                <a:cubicBezTo>
                  <a:pt x="-51616" y="2404452"/>
                  <a:pt x="-12329" y="1421005"/>
                  <a:pt x="65216" y="107328"/>
                </a:cubicBezTo>
                <a:close/>
              </a:path>
            </a:pathLst>
          </a:custGeom>
          <a:noFill/>
          <a:ln w="9525" cap="flat" cmpd="sng">
            <a:solidFill>
              <a:srgbClr val="00324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95" name="Google Shape;695;g3713844d881_0_71"/>
          <p:cNvSpPr txBox="1"/>
          <p:nvPr/>
        </p:nvSpPr>
        <p:spPr>
          <a:xfrm>
            <a:off x="1303587" y="1417488"/>
            <a:ext cx="6502800" cy="22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24242"/>
              </a:buClr>
              <a:buSzPts val="1200"/>
              <a:buFont typeface="Arial"/>
              <a:buNone/>
            </a:pPr>
            <a:r>
              <a:rPr lang="es-ES" sz="1200" b="1" i="0" u="sng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Salvant el meu territori amb la UMH. Programa d’enriquiment intel·lectual ©</a:t>
            </a:r>
            <a:r>
              <a:rPr lang="es-ES" sz="12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s-ES" sz="1200" b="1" i="0" u="none" strike="noStrike" cap="none">
                <a:solidFill>
                  <a:srgbClr val="424242"/>
                </a:solidFill>
                <a:latin typeface="Arial"/>
                <a:ea typeface="Arial"/>
                <a:cs typeface="Arial"/>
                <a:sym typeface="Arial"/>
              </a:rPr>
              <a:t>2025 by IILP-UMH is licensed under CC BY-NC-ND 4.0. To view a copy of this license, visit </a:t>
            </a:r>
            <a:r>
              <a:rPr lang="es-ES" sz="1200" b="1" i="0" u="sng" strike="noStrike" cap="none">
                <a:solidFill>
                  <a:srgbClr val="424242"/>
                </a:solidFill>
                <a:latin typeface="Arial"/>
                <a:ea typeface="Arial"/>
                <a:cs typeface="Arial"/>
                <a:sym typeface="Arial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https://creativecommons.org/licenses/by-nc-nd/4.0/</a:t>
            </a:r>
            <a:endParaRPr sz="1200" b="1" i="0" u="none" strike="noStrike" cap="none">
              <a:solidFill>
                <a:srgbClr val="42424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endParaRPr sz="1200" b="1" i="0" u="none" strike="noStrike" cap="none">
              <a:solidFill>
                <a:srgbClr val="42424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endParaRPr sz="1200" b="1" i="0" u="none" strike="noStrike" cap="none">
              <a:solidFill>
                <a:srgbClr val="42424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endParaRPr sz="1200" b="1" i="0" u="none" strike="noStrike" cap="none">
              <a:solidFill>
                <a:srgbClr val="42424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24242"/>
              </a:buClr>
              <a:buSzPts val="1200"/>
              <a:buFont typeface="Arial"/>
              <a:buNone/>
            </a:pPr>
            <a:r>
              <a:rPr lang="es-ES" sz="1200" b="1" i="0" u="none" strike="noStrike" cap="none">
                <a:solidFill>
                  <a:srgbClr val="424242"/>
                </a:solidFill>
                <a:latin typeface="Arial"/>
                <a:ea typeface="Arial"/>
                <a:cs typeface="Arial"/>
                <a:sym typeface="Arial"/>
              </a:rPr>
              <a:t>Per a citar aquesta obra, per favor, utilitzeu la referència següent:</a:t>
            </a:r>
            <a:endParaRPr sz="1200" b="1" i="0" u="none" strike="noStrike" cap="none">
              <a:solidFill>
                <a:srgbClr val="42424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24242"/>
              </a:buClr>
              <a:buSzPts val="1200"/>
              <a:buFont typeface="Arial"/>
              <a:buNone/>
            </a:pPr>
            <a:endParaRPr sz="1200" b="1" i="0" u="none" strike="noStrike" cap="none">
              <a:solidFill>
                <a:srgbClr val="42424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24242"/>
              </a:buClr>
              <a:buSzPts val="1200"/>
              <a:buFont typeface="Arial"/>
              <a:buNone/>
            </a:pPr>
            <a:r>
              <a:rPr lang="es-ES" sz="1200" b="1" i="0" u="none" strike="noStrike" cap="none">
                <a:solidFill>
                  <a:srgbClr val="424242"/>
                </a:solidFill>
                <a:latin typeface="Arial"/>
                <a:ea typeface="Arial"/>
                <a:cs typeface="Arial"/>
                <a:sym typeface="Arial"/>
              </a:rPr>
              <a:t>Cognoms i nom de la persona o persones que signen aquest document (2025). Títol del document. Programa d’enriquiment intel·lectual Salvant el meu territori. Universitat Miguel Hernández d’Elx. Disponible en https://salvandomiterritorio.umh.es/</a:t>
            </a:r>
            <a:endParaRPr sz="1200" b="1" i="0" u="none" strike="noStrike" cap="none">
              <a:solidFill>
                <a:srgbClr val="42424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696" name="Google Shape;696;g3713844d881_0_71"/>
          <p:cNvGrpSpPr/>
          <p:nvPr/>
        </p:nvGrpSpPr>
        <p:grpSpPr>
          <a:xfrm>
            <a:off x="1560797" y="4169916"/>
            <a:ext cx="6335656" cy="594167"/>
            <a:chOff x="1280599" y="4169916"/>
            <a:chExt cx="6335656" cy="594167"/>
          </a:xfrm>
        </p:grpSpPr>
        <p:grpSp>
          <p:nvGrpSpPr>
            <p:cNvPr id="697" name="Google Shape;697;g3713844d881_0_71"/>
            <p:cNvGrpSpPr/>
            <p:nvPr/>
          </p:nvGrpSpPr>
          <p:grpSpPr>
            <a:xfrm>
              <a:off x="6337375" y="4169916"/>
              <a:ext cx="1278880" cy="594167"/>
              <a:chOff x="-2844824" y="2492896"/>
              <a:chExt cx="3200400" cy="1486904"/>
            </a:xfrm>
          </p:grpSpPr>
          <p:pic>
            <p:nvPicPr>
              <p:cNvPr id="698" name="Google Shape;698;g3713844d881_0_71" descr="PRIMERA-ARTICULACION-COLOR-CMYK_ok.jpg"/>
              <p:cNvPicPr preferRelativeResize="0"/>
              <p:nvPr/>
            </p:nvPicPr>
            <p:blipFill rotWithShape="1">
              <a:blip r:embed="rId5">
                <a:alphaModFix/>
              </a:blip>
              <a:srcRect/>
              <a:stretch/>
            </p:blipFill>
            <p:spPr>
              <a:xfrm>
                <a:off x="-2772816" y="2492896"/>
                <a:ext cx="3024338" cy="1240278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699" name="Google Shape;699;g3713844d881_0_71"/>
              <p:cNvSpPr txBox="1"/>
              <p:nvPr/>
            </p:nvSpPr>
            <p:spPr>
              <a:xfrm>
                <a:off x="-2844824" y="3429000"/>
                <a:ext cx="3200400" cy="5508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600"/>
                  <a:buFont typeface="Arial"/>
                  <a:buNone/>
                </a:pPr>
                <a:r>
                  <a:rPr lang="es-ES" sz="600" b="0" i="0" u="none" strike="noStrike" cap="none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Vicerrectorado de Estudiantes </a:t>
                </a:r>
                <a:br>
                  <a:rPr lang="es-ES" sz="600" b="0" i="0" u="none" strike="noStrike" cap="none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rPr>
                </a:br>
                <a:r>
                  <a:rPr lang="es-ES" sz="600" b="0" i="0" u="none" strike="noStrike" cap="none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y Coordinación</a:t>
                </a:r>
                <a:endParaRPr sz="600" b="0" i="0" u="none" strike="noStrike" cap="none">
                  <a:solidFill>
                    <a:srgbClr val="888888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pic>
          <p:nvPicPr>
            <p:cNvPr id="700" name="Google Shape;700;g3713844d881_0_71" descr="iilp"/>
            <p:cNvPicPr preferRelativeResize="0"/>
            <p:nvPr/>
          </p:nvPicPr>
          <p:blipFill rotWithShape="1">
            <a:blip r:embed="rId6">
              <a:alphaModFix/>
            </a:blip>
            <a:srcRect/>
            <a:stretch/>
          </p:blipFill>
          <p:spPr>
            <a:xfrm>
              <a:off x="3856233" y="4277736"/>
              <a:ext cx="2148257" cy="378526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701" name="Google Shape;701;g3713844d881_0_71"/>
            <p:cNvPicPr preferRelativeResize="0"/>
            <p:nvPr/>
          </p:nvPicPr>
          <p:blipFill rotWithShape="1">
            <a:blip r:embed="rId7">
              <a:alphaModFix/>
            </a:blip>
            <a:srcRect/>
            <a:stretch/>
          </p:blipFill>
          <p:spPr>
            <a:xfrm>
              <a:off x="1280599" y="4273412"/>
              <a:ext cx="2242750" cy="387175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702" name="Google Shape;702;g3713844d881_0_71"/>
          <p:cNvSpPr/>
          <p:nvPr/>
        </p:nvSpPr>
        <p:spPr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703" name="Google Shape;703;g3713844d881_0_71" descr="Dibujo con letras blancas&#10;&#10;El contenido generado por IA puede ser incorrecto.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4090193" y="990600"/>
            <a:ext cx="963613" cy="33496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7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8" name="Google Shape;708;g344d9d5a90c_0_553"/>
          <p:cNvSpPr/>
          <p:nvPr/>
        </p:nvSpPr>
        <p:spPr>
          <a:xfrm>
            <a:off x="137269" y="202132"/>
            <a:ext cx="8791355" cy="3742636"/>
          </a:xfrm>
          <a:custGeom>
            <a:avLst/>
            <a:gdLst/>
            <a:ahLst/>
            <a:cxnLst/>
            <a:rect l="l" t="t" r="r" b="b"/>
            <a:pathLst>
              <a:path w="8791355" h="3742636" extrusionOk="0">
                <a:moveTo>
                  <a:pt x="65216" y="107328"/>
                </a:moveTo>
                <a:cubicBezTo>
                  <a:pt x="162986" y="-123159"/>
                  <a:pt x="8312711" y="77210"/>
                  <a:pt x="8722594" y="107328"/>
                </a:cubicBezTo>
                <a:cubicBezTo>
                  <a:pt x="9027966" y="500091"/>
                  <a:pt x="8572022" y="2503648"/>
                  <a:pt x="8722594" y="3691077"/>
                </a:cubicBezTo>
                <a:cubicBezTo>
                  <a:pt x="5727941" y="3842088"/>
                  <a:pt x="1852139" y="3849948"/>
                  <a:pt x="139623" y="3703666"/>
                </a:cubicBezTo>
                <a:cubicBezTo>
                  <a:pt x="-51616" y="2404452"/>
                  <a:pt x="-12329" y="1421005"/>
                  <a:pt x="65216" y="107328"/>
                </a:cubicBezTo>
                <a:close/>
              </a:path>
            </a:pathLst>
          </a:custGeom>
          <a:noFill/>
          <a:ln w="9525" cap="flat" cmpd="sng">
            <a:solidFill>
              <a:srgbClr val="00324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709" name="Google Shape;709;g344d9d5a90c_0_553"/>
          <p:cNvGrpSpPr/>
          <p:nvPr/>
        </p:nvGrpSpPr>
        <p:grpSpPr>
          <a:xfrm>
            <a:off x="1560797" y="4169916"/>
            <a:ext cx="6335656" cy="594167"/>
            <a:chOff x="1280599" y="4169916"/>
            <a:chExt cx="6335656" cy="594167"/>
          </a:xfrm>
        </p:grpSpPr>
        <p:grpSp>
          <p:nvGrpSpPr>
            <p:cNvPr id="710" name="Google Shape;710;g344d9d5a90c_0_553"/>
            <p:cNvGrpSpPr/>
            <p:nvPr/>
          </p:nvGrpSpPr>
          <p:grpSpPr>
            <a:xfrm>
              <a:off x="6337375" y="4169916"/>
              <a:ext cx="1278880" cy="594167"/>
              <a:chOff x="-2844824" y="2492896"/>
              <a:chExt cx="3200400" cy="1486904"/>
            </a:xfrm>
          </p:grpSpPr>
          <p:pic>
            <p:nvPicPr>
              <p:cNvPr id="711" name="Google Shape;711;g344d9d5a90c_0_553" descr="PRIMERA-ARTICULACION-COLOR-CMYK_ok.jpg"/>
              <p:cNvPicPr preferRelativeResize="0"/>
              <p:nvPr/>
            </p:nvPicPr>
            <p:blipFill rotWithShape="1">
              <a:blip r:embed="rId3">
                <a:alphaModFix/>
              </a:blip>
              <a:srcRect/>
              <a:stretch/>
            </p:blipFill>
            <p:spPr>
              <a:xfrm>
                <a:off x="-2772816" y="2492896"/>
                <a:ext cx="3024338" cy="1240278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712" name="Google Shape;712;g344d9d5a90c_0_553"/>
              <p:cNvSpPr txBox="1"/>
              <p:nvPr/>
            </p:nvSpPr>
            <p:spPr>
              <a:xfrm>
                <a:off x="-2844824" y="3429000"/>
                <a:ext cx="3200400" cy="5508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600"/>
                  <a:buFont typeface="Arial"/>
                  <a:buNone/>
                </a:pPr>
                <a:r>
                  <a:rPr lang="es-ES" sz="600" b="0" i="0" u="none" strike="noStrike" cap="none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Vicerrectorado de Estudiantes </a:t>
                </a:r>
                <a:br>
                  <a:rPr lang="es-ES" sz="600" b="0" i="0" u="none" strike="noStrike" cap="none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rPr>
                </a:br>
                <a:r>
                  <a:rPr lang="es-ES" sz="600" b="0" i="0" u="none" strike="noStrike" cap="none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y Coordinación</a:t>
                </a:r>
                <a:endParaRPr sz="600" b="0" i="0" u="none" strike="noStrike" cap="none">
                  <a:solidFill>
                    <a:srgbClr val="888888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pic>
          <p:nvPicPr>
            <p:cNvPr id="713" name="Google Shape;713;g344d9d5a90c_0_553" descr="iilp"/>
            <p:cNvPicPr preferRelativeResize="0"/>
            <p:nvPr/>
          </p:nvPicPr>
          <p:blipFill rotWithShape="1">
            <a:blip r:embed="rId4">
              <a:alphaModFix/>
            </a:blip>
            <a:srcRect/>
            <a:stretch/>
          </p:blipFill>
          <p:spPr>
            <a:xfrm>
              <a:off x="3856233" y="4277736"/>
              <a:ext cx="2148257" cy="378526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714" name="Google Shape;714;g344d9d5a90c_0_553"/>
            <p:cNvPicPr preferRelativeResize="0"/>
            <p:nvPr/>
          </p:nvPicPr>
          <p:blipFill rotWithShape="1">
            <a:blip r:embed="rId5">
              <a:alphaModFix/>
            </a:blip>
            <a:srcRect/>
            <a:stretch/>
          </p:blipFill>
          <p:spPr>
            <a:xfrm>
              <a:off x="1280599" y="4273412"/>
              <a:ext cx="2242750" cy="387175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715" name="Google Shape;715;g344d9d5a90c_0_553"/>
          <p:cNvSpPr txBox="1"/>
          <p:nvPr/>
        </p:nvSpPr>
        <p:spPr>
          <a:xfrm>
            <a:off x="539750" y="2454616"/>
            <a:ext cx="8096400" cy="110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s-ES" sz="12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Ángeles Gómez Martínez</a:t>
            </a:r>
            <a:endParaRPr sz="1200" b="1" i="0" u="none" strike="noStrike" cap="non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s-ES" sz="1200" b="0" i="0" u="sng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a.gomez@umh.es</a:t>
            </a:r>
            <a:r>
              <a:rPr lang="es-ES"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br>
              <a:rPr lang="es-ES"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</a:br>
            <a:endParaRPr sz="1200" b="0" i="0" u="none" strike="noStrike" cap="non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s-ES" sz="12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Begoña Ivars Nicolás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s-ES" sz="1200" b="0" i="0" u="sng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bivars@umh.es</a:t>
            </a:r>
            <a:r>
              <a:rPr lang="es-ES"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 sz="1200" b="0" i="0" u="none" strike="noStrike" cap="non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16" name="Google Shape;716;g344d9d5a90c_0_553"/>
          <p:cNvSpPr txBox="1"/>
          <p:nvPr/>
        </p:nvSpPr>
        <p:spPr>
          <a:xfrm>
            <a:off x="692150" y="1052514"/>
            <a:ext cx="8096400" cy="150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rPr lang="es-ES" sz="3000" b="0" i="0" u="none" strike="noStrike" cap="non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Taller d’Investigació i Mètode científic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None/>
            </a:pPr>
            <a:r>
              <a:rPr lang="es-ES" sz="4000" b="0" i="0" u="none" strike="noStrike" cap="none">
                <a:solidFill>
                  <a:srgbClr val="424242"/>
                </a:solidFill>
                <a:latin typeface="Arial"/>
                <a:ea typeface="Arial"/>
                <a:cs typeface="Arial"/>
                <a:sym typeface="Arial"/>
              </a:rPr>
              <a:t>Gràcies</a:t>
            </a:r>
            <a:endParaRPr sz="3000" b="0" i="0" u="none" strike="noStrike" cap="none">
              <a:solidFill>
                <a:srgbClr val="C00000"/>
              </a:solidFill>
              <a:latin typeface="Bebas Neue"/>
              <a:ea typeface="Bebas Neue"/>
              <a:cs typeface="Bebas Neue"/>
              <a:sym typeface="Bebas Neue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Google Shape;145;g344d9d5a90c_0_18"/>
          <p:cNvSpPr txBox="1"/>
          <p:nvPr/>
        </p:nvSpPr>
        <p:spPr>
          <a:xfrm>
            <a:off x="5660013" y="2546220"/>
            <a:ext cx="2757600" cy="774300"/>
          </a:xfrm>
          <a:prstGeom prst="rect">
            <a:avLst/>
          </a:prstGeom>
          <a:solidFill>
            <a:srgbClr val="FFEBEB"/>
          </a:solidFill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1270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Roboto"/>
              <a:buNone/>
            </a:pPr>
            <a:r>
              <a:rPr lang="es-ES" sz="1400" b="0" i="0" u="none" strike="noStrike" cap="non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Conéixer</a:t>
            </a:r>
            <a:r>
              <a:rPr lang="es-ES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els passos per a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1270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Roboto"/>
              <a:buNone/>
            </a:pPr>
            <a:r>
              <a:rPr lang="es-ES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desenvolupar una investigació de manera científica.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1270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Roboto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6" name="Google Shape;146;g344d9d5a90c_0_18"/>
          <p:cNvSpPr/>
          <p:nvPr/>
        </p:nvSpPr>
        <p:spPr>
          <a:xfrm>
            <a:off x="5660013" y="2546220"/>
            <a:ext cx="2767148" cy="765810"/>
          </a:xfrm>
          <a:custGeom>
            <a:avLst/>
            <a:gdLst/>
            <a:ahLst/>
            <a:cxnLst/>
            <a:rect l="l" t="t" r="r" b="b"/>
            <a:pathLst>
              <a:path w="2767148" h="765810" extrusionOk="0">
                <a:moveTo>
                  <a:pt x="20527" y="21961"/>
                </a:moveTo>
                <a:cubicBezTo>
                  <a:pt x="55200" y="-24610"/>
                  <a:pt x="2628199" y="13633"/>
                  <a:pt x="2745505" y="21961"/>
                </a:cubicBezTo>
                <a:cubicBezTo>
                  <a:pt x="2807366" y="99703"/>
                  <a:pt x="2738428" y="511797"/>
                  <a:pt x="2745505" y="755260"/>
                </a:cubicBezTo>
                <a:cubicBezTo>
                  <a:pt x="1799750" y="799178"/>
                  <a:pt x="583057" y="796957"/>
                  <a:pt x="43947" y="757836"/>
                </a:cubicBezTo>
                <a:cubicBezTo>
                  <a:pt x="12922" y="496429"/>
                  <a:pt x="-23774" y="286749"/>
                  <a:pt x="20527" y="21961"/>
                </a:cubicBezTo>
                <a:close/>
              </a:path>
            </a:pathLst>
          </a:custGeom>
          <a:noFill/>
          <a:ln w="9525" cap="flat" cmpd="sng">
            <a:solidFill>
              <a:srgbClr val="00324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7" name="Google Shape;147;g344d9d5a90c_0_18"/>
          <p:cNvSpPr txBox="1">
            <a:spLocks noGrp="1"/>
          </p:cNvSpPr>
          <p:nvPr>
            <p:ph type="body" idx="4294967295"/>
          </p:nvPr>
        </p:nvSpPr>
        <p:spPr>
          <a:xfrm>
            <a:off x="4998961" y="1604440"/>
            <a:ext cx="3558900" cy="590100"/>
          </a:xfrm>
          <a:prstGeom prst="rect">
            <a:avLst/>
          </a:prstGeom>
          <a:solidFill>
            <a:srgbClr val="FFEBEB"/>
          </a:solidFill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12700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None/>
            </a:pPr>
            <a:r>
              <a:rPr lang="es-ES" sz="1400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Entendre</a:t>
            </a:r>
            <a:r>
              <a:rPr lang="es-ES" sz="14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per què és important</a:t>
            </a:r>
            <a:endParaRPr sz="14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12700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None/>
            </a:pPr>
            <a:r>
              <a:rPr lang="es-ES" sz="14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investigar aplicant el mètode científic.</a:t>
            </a:r>
            <a:endParaRPr sz="14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12700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None/>
            </a:pPr>
            <a:endParaRPr sz="14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8" name="Google Shape;148;g344d9d5a90c_0_18"/>
          <p:cNvSpPr txBox="1"/>
          <p:nvPr/>
        </p:nvSpPr>
        <p:spPr>
          <a:xfrm>
            <a:off x="704765" y="2736047"/>
            <a:ext cx="2337000" cy="818100"/>
          </a:xfrm>
          <a:prstGeom prst="rect">
            <a:avLst/>
          </a:prstGeom>
          <a:solidFill>
            <a:srgbClr val="FFEBEB"/>
          </a:solidFill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1270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Roboto"/>
              <a:buNone/>
            </a:pPr>
            <a:r>
              <a:rPr lang="es-ES" sz="1400" b="0" i="0" u="none" strike="noStrike" cap="non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Entendre </a:t>
            </a:r>
            <a:r>
              <a:rPr lang="es-ES" sz="1400" b="0" i="0" u="none" strike="noStrike" cap="none">
                <a:solidFill>
                  <a:srgbClr val="1D1D1B"/>
                </a:solidFill>
                <a:latin typeface="Arial"/>
                <a:ea typeface="Arial"/>
                <a:cs typeface="Arial"/>
                <a:sym typeface="Arial"/>
              </a:rPr>
              <a:t>la ciència com a mitjà per a millorar</a:t>
            </a:r>
            <a:endParaRPr sz="1400" b="0" i="0" u="none" strike="noStrike" cap="none">
              <a:solidFill>
                <a:srgbClr val="1D1D1B"/>
              </a:solidFill>
              <a:latin typeface="Arial"/>
              <a:ea typeface="Arial"/>
              <a:cs typeface="Arial"/>
              <a:sym typeface="Arial"/>
            </a:endParaRPr>
          </a:p>
          <a:p>
            <a:pPr marL="1270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Roboto"/>
              <a:buNone/>
            </a:pPr>
            <a:r>
              <a:rPr lang="es-ES" sz="1400" b="0" i="0" u="none" strike="noStrike" cap="none">
                <a:solidFill>
                  <a:srgbClr val="1D1D1B"/>
                </a:solidFill>
                <a:latin typeface="Arial"/>
                <a:ea typeface="Arial"/>
                <a:cs typeface="Arial"/>
                <a:sym typeface="Arial"/>
              </a:rPr>
              <a:t>el nostre entorn.</a:t>
            </a:r>
            <a:endParaRPr sz="1400" b="0" i="0" u="none" strike="noStrike" cap="none">
              <a:solidFill>
                <a:srgbClr val="1D1D1B"/>
              </a:solidFill>
              <a:latin typeface="Arial"/>
              <a:ea typeface="Arial"/>
              <a:cs typeface="Arial"/>
              <a:sym typeface="Arial"/>
            </a:endParaRPr>
          </a:p>
          <a:p>
            <a:pPr marL="1270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Roboto"/>
              <a:buNone/>
            </a:pPr>
            <a:endParaRPr sz="1400" b="0" i="0" u="none" strike="noStrike" cap="none">
              <a:solidFill>
                <a:srgbClr val="C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9" name="Google Shape;149;g344d9d5a90c_0_18"/>
          <p:cNvSpPr txBox="1"/>
          <p:nvPr/>
        </p:nvSpPr>
        <p:spPr>
          <a:xfrm>
            <a:off x="695422" y="1778325"/>
            <a:ext cx="2856000" cy="659400"/>
          </a:xfrm>
          <a:prstGeom prst="rect">
            <a:avLst/>
          </a:prstGeom>
          <a:solidFill>
            <a:srgbClr val="FFEBEB"/>
          </a:solidFill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1270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Roboto"/>
              <a:buNone/>
            </a:pPr>
            <a:r>
              <a:rPr lang="es-ES" sz="1400" b="0" i="0" u="none" strike="noStrike" cap="non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Familiaritzar</a:t>
            </a:r>
            <a:r>
              <a:rPr lang="es-ES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en la investigació i el mètode científic.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0" name="Google Shape;150;g344d9d5a90c_0_18"/>
          <p:cNvSpPr txBox="1"/>
          <p:nvPr/>
        </p:nvSpPr>
        <p:spPr>
          <a:xfrm>
            <a:off x="5950123" y="3568285"/>
            <a:ext cx="2316900" cy="823800"/>
          </a:xfrm>
          <a:prstGeom prst="rect">
            <a:avLst/>
          </a:prstGeom>
          <a:solidFill>
            <a:srgbClr val="FFEBEB"/>
          </a:solidFill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1270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Roboto"/>
              <a:buNone/>
            </a:pPr>
            <a:r>
              <a:rPr lang="es-ES" sz="1400" b="0" i="0" u="none" strike="noStrike" cap="non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Saber aplicar </a:t>
            </a:r>
            <a:r>
              <a:rPr lang="es-ES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aquests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1270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Roboto"/>
              <a:buNone/>
            </a:pPr>
            <a:r>
              <a:rPr lang="es-ES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passos a un projecte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1270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Roboto"/>
              <a:buNone/>
            </a:pPr>
            <a:r>
              <a:rPr lang="es-ES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d'investigació propi.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1270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Roboto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1270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Roboto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1" name="Google Shape;151;g344d9d5a90c_0_18"/>
          <p:cNvSpPr/>
          <p:nvPr/>
        </p:nvSpPr>
        <p:spPr>
          <a:xfrm>
            <a:off x="656185" y="2776131"/>
            <a:ext cx="2385517" cy="765810"/>
          </a:xfrm>
          <a:custGeom>
            <a:avLst/>
            <a:gdLst/>
            <a:ahLst/>
            <a:cxnLst/>
            <a:rect l="l" t="t" r="r" b="b"/>
            <a:pathLst>
              <a:path w="2385517" h="765810" extrusionOk="0">
                <a:moveTo>
                  <a:pt x="17696" y="21961"/>
                </a:moveTo>
                <a:cubicBezTo>
                  <a:pt x="41016" y="-28280"/>
                  <a:pt x="2262719" y="14491"/>
                  <a:pt x="2366858" y="21961"/>
                </a:cubicBezTo>
                <a:cubicBezTo>
                  <a:pt x="2404871" y="95665"/>
                  <a:pt x="2351688" y="511951"/>
                  <a:pt x="2366858" y="755260"/>
                </a:cubicBezTo>
                <a:cubicBezTo>
                  <a:pt x="1552926" y="793483"/>
                  <a:pt x="505604" y="776857"/>
                  <a:pt x="37886" y="757836"/>
                </a:cubicBezTo>
                <a:cubicBezTo>
                  <a:pt x="30229" y="509214"/>
                  <a:pt x="4851" y="298006"/>
                  <a:pt x="17696" y="21961"/>
                </a:cubicBezTo>
                <a:close/>
              </a:path>
            </a:pathLst>
          </a:custGeom>
          <a:noFill/>
          <a:ln w="9525" cap="flat" cmpd="sng">
            <a:solidFill>
              <a:srgbClr val="00324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2" name="Google Shape;152;g344d9d5a90c_0_18"/>
          <p:cNvSpPr/>
          <p:nvPr/>
        </p:nvSpPr>
        <p:spPr>
          <a:xfrm>
            <a:off x="773087" y="1787204"/>
            <a:ext cx="2722037" cy="608377"/>
          </a:xfrm>
          <a:custGeom>
            <a:avLst/>
            <a:gdLst/>
            <a:ahLst/>
            <a:cxnLst/>
            <a:rect l="l" t="t" r="r" b="b"/>
            <a:pathLst>
              <a:path w="2722037" h="608377" extrusionOk="0">
                <a:moveTo>
                  <a:pt x="20192" y="17446"/>
                </a:moveTo>
                <a:cubicBezTo>
                  <a:pt x="44324" y="-26230"/>
                  <a:pt x="2571410" y="16437"/>
                  <a:pt x="2700746" y="17446"/>
                </a:cubicBezTo>
                <a:cubicBezTo>
                  <a:pt x="2742831" y="76373"/>
                  <a:pt x="2715752" y="406067"/>
                  <a:pt x="2700746" y="599996"/>
                </a:cubicBezTo>
                <a:cubicBezTo>
                  <a:pt x="1793034" y="618749"/>
                  <a:pt x="576119" y="624059"/>
                  <a:pt x="43231" y="602042"/>
                </a:cubicBezTo>
                <a:cubicBezTo>
                  <a:pt x="20760" y="395564"/>
                  <a:pt x="-14993" y="232980"/>
                  <a:pt x="20192" y="17446"/>
                </a:cubicBezTo>
                <a:close/>
              </a:path>
            </a:pathLst>
          </a:custGeom>
          <a:noFill/>
          <a:ln w="9525" cap="flat" cmpd="sng">
            <a:solidFill>
              <a:srgbClr val="00324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3" name="Google Shape;153;g344d9d5a90c_0_18"/>
          <p:cNvSpPr/>
          <p:nvPr/>
        </p:nvSpPr>
        <p:spPr>
          <a:xfrm>
            <a:off x="4998962" y="1605614"/>
            <a:ext cx="3506054" cy="628123"/>
          </a:xfrm>
          <a:custGeom>
            <a:avLst/>
            <a:gdLst/>
            <a:ahLst/>
            <a:cxnLst/>
            <a:rect l="l" t="t" r="r" b="b"/>
            <a:pathLst>
              <a:path w="3506054" h="628123" extrusionOk="0">
                <a:moveTo>
                  <a:pt x="26008" y="18012"/>
                </a:moveTo>
                <a:cubicBezTo>
                  <a:pt x="60488" y="-27257"/>
                  <a:pt x="3315484" y="17513"/>
                  <a:pt x="3478631" y="18012"/>
                </a:cubicBezTo>
                <a:cubicBezTo>
                  <a:pt x="3535317" y="79847"/>
                  <a:pt x="3478547" y="419930"/>
                  <a:pt x="3478631" y="619470"/>
                </a:cubicBezTo>
                <a:cubicBezTo>
                  <a:pt x="1888100" y="755051"/>
                  <a:pt x="1005992" y="463800"/>
                  <a:pt x="55682" y="621582"/>
                </a:cubicBezTo>
                <a:cubicBezTo>
                  <a:pt x="36911" y="410827"/>
                  <a:pt x="-32566" y="236790"/>
                  <a:pt x="26008" y="18012"/>
                </a:cubicBezTo>
                <a:close/>
              </a:path>
            </a:pathLst>
          </a:custGeom>
          <a:noFill/>
          <a:ln w="9525" cap="flat" cmpd="sng">
            <a:solidFill>
              <a:srgbClr val="00324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4" name="Google Shape;154;g344d9d5a90c_0_18"/>
          <p:cNvSpPr/>
          <p:nvPr/>
        </p:nvSpPr>
        <p:spPr>
          <a:xfrm>
            <a:off x="5950123" y="3588835"/>
            <a:ext cx="2358826" cy="765810"/>
          </a:xfrm>
          <a:custGeom>
            <a:avLst/>
            <a:gdLst/>
            <a:ahLst/>
            <a:cxnLst/>
            <a:rect l="l" t="t" r="r" b="b"/>
            <a:pathLst>
              <a:path w="2358826" h="765810" extrusionOk="0">
                <a:moveTo>
                  <a:pt x="17498" y="21961"/>
                </a:moveTo>
                <a:cubicBezTo>
                  <a:pt x="35760" y="-31167"/>
                  <a:pt x="2234437" y="15572"/>
                  <a:pt x="2340376" y="21961"/>
                </a:cubicBezTo>
                <a:cubicBezTo>
                  <a:pt x="2394444" y="99114"/>
                  <a:pt x="2314073" y="512298"/>
                  <a:pt x="2340376" y="755260"/>
                </a:cubicBezTo>
                <a:cubicBezTo>
                  <a:pt x="1513897" y="814340"/>
                  <a:pt x="496447" y="796126"/>
                  <a:pt x="37462" y="757836"/>
                </a:cubicBezTo>
                <a:cubicBezTo>
                  <a:pt x="2962" y="494527"/>
                  <a:pt x="-28664" y="281824"/>
                  <a:pt x="17498" y="21961"/>
                </a:cubicBezTo>
                <a:close/>
              </a:path>
            </a:pathLst>
          </a:custGeom>
          <a:noFill/>
          <a:ln w="9525" cap="flat" cmpd="sng">
            <a:solidFill>
              <a:srgbClr val="00324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5" name="Google Shape;155;g344d9d5a90c_0_18"/>
          <p:cNvSpPr txBox="1">
            <a:spLocks noGrp="1"/>
          </p:cNvSpPr>
          <p:nvPr>
            <p:ph type="title" idx="4294967295"/>
          </p:nvPr>
        </p:nvSpPr>
        <p:spPr>
          <a:xfrm>
            <a:off x="540000" y="900113"/>
            <a:ext cx="8096100" cy="52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</a:pPr>
            <a:r>
              <a:rPr lang="es-ES" sz="2000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Objectius</a:t>
            </a:r>
            <a:endParaRPr sz="2000">
              <a:solidFill>
                <a:srgbClr val="C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6" name="Google Shape;156;g344d9d5a90c_0_18"/>
          <p:cNvSpPr txBox="1">
            <a:spLocks noGrp="1"/>
          </p:cNvSpPr>
          <p:nvPr>
            <p:ph type="ctrTitle"/>
          </p:nvPr>
        </p:nvSpPr>
        <p:spPr>
          <a:xfrm>
            <a:off x="0" y="123824"/>
            <a:ext cx="9135900" cy="52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</a:pPr>
            <a:r>
              <a:rPr lang="es-ES" sz="2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Investigació i Mètode científic</a:t>
            </a:r>
            <a:endParaRPr sz="24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57" name="Google Shape;157;g344d9d5a90c_0_18" descr="Forma&#10;&#10;El contenido generado por IA puede ser incorrecto."/>
          <p:cNvPicPr preferRelativeResize="0"/>
          <p:nvPr/>
        </p:nvPicPr>
        <p:blipFill rotWithShape="1">
          <a:blip r:embed="rId3">
            <a:alphaModFix/>
          </a:blip>
          <a:srcRect r="49974"/>
          <a:stretch/>
        </p:blipFill>
        <p:spPr>
          <a:xfrm>
            <a:off x="3455242" y="2204854"/>
            <a:ext cx="2106726" cy="2497728"/>
          </a:xfrm>
          <a:prstGeom prst="rect">
            <a:avLst/>
          </a:prstGeom>
          <a:noFill/>
          <a:ln>
            <a:noFill/>
          </a:ln>
        </p:spPr>
      </p:pic>
      <p:sp>
        <p:nvSpPr>
          <p:cNvPr id="158" name="Google Shape;158;g344d9d5a90c_0_18"/>
          <p:cNvSpPr txBox="1"/>
          <p:nvPr/>
        </p:nvSpPr>
        <p:spPr>
          <a:xfrm>
            <a:off x="3410878" y="1706317"/>
            <a:ext cx="636900" cy="88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1270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Roboto"/>
              <a:buNone/>
            </a:pPr>
            <a:r>
              <a:rPr lang="es-ES" sz="4000" b="1" i="0" u="none" strike="noStrike" cap="non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2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9" name="Google Shape;159;g344d9d5a90c_0_18"/>
          <p:cNvSpPr txBox="1"/>
          <p:nvPr/>
        </p:nvSpPr>
        <p:spPr>
          <a:xfrm>
            <a:off x="2906514" y="2672941"/>
            <a:ext cx="636900" cy="88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1270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Roboto"/>
              <a:buNone/>
            </a:pPr>
            <a:r>
              <a:rPr lang="es-ES" sz="4000" b="1" i="0" u="none" strike="noStrike" cap="non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0" name="Google Shape;160;g344d9d5a90c_0_18"/>
          <p:cNvSpPr txBox="1"/>
          <p:nvPr/>
        </p:nvSpPr>
        <p:spPr>
          <a:xfrm>
            <a:off x="4304505" y="1454260"/>
            <a:ext cx="636900" cy="88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1270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Roboto"/>
              <a:buNone/>
            </a:pPr>
            <a:r>
              <a:rPr lang="es-ES" sz="4000" b="1" i="0" u="none" strike="noStrike" cap="non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3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1" name="Google Shape;161;g344d9d5a90c_0_18"/>
          <p:cNvSpPr txBox="1"/>
          <p:nvPr/>
        </p:nvSpPr>
        <p:spPr>
          <a:xfrm>
            <a:off x="5020365" y="2452113"/>
            <a:ext cx="636900" cy="88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1270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Roboto"/>
              <a:buNone/>
            </a:pPr>
            <a:r>
              <a:rPr lang="es-ES" sz="4000" b="1" i="0" u="none" strike="noStrike" cap="non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4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2" name="Google Shape;162;g344d9d5a90c_0_18"/>
          <p:cNvSpPr txBox="1"/>
          <p:nvPr/>
        </p:nvSpPr>
        <p:spPr>
          <a:xfrm>
            <a:off x="5371864" y="3473381"/>
            <a:ext cx="636900" cy="88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1270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Roboto"/>
              <a:buNone/>
            </a:pPr>
            <a:r>
              <a:rPr lang="es-ES" sz="4000" b="1" i="0" u="none" strike="noStrike" cap="non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5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3" name="Google Shape;163;g344d9d5a90c_0_18"/>
          <p:cNvSpPr txBox="1"/>
          <p:nvPr/>
        </p:nvSpPr>
        <p:spPr>
          <a:xfrm>
            <a:off x="539750" y="4817603"/>
            <a:ext cx="8096400" cy="32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marR="0" lvl="0" indent="0" algn="r" rtl="0">
              <a:lnSpc>
                <a:spcPct val="104166"/>
              </a:lnSpc>
              <a:spcBef>
                <a:spcPts val="5985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s-ES" sz="1200" b="0" i="0" u="none" strike="noStrike" cap="none">
                <a:solidFill>
                  <a:srgbClr val="8E8E8E"/>
                </a:solidFill>
                <a:latin typeface="Arial"/>
                <a:ea typeface="Arial"/>
                <a:cs typeface="Arial"/>
                <a:sym typeface="Arial"/>
              </a:rPr>
              <a:t>Salvant el meu territori </a:t>
            </a:r>
            <a:r>
              <a:rPr lang="es-ES"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- Investigació i mètode científic</a:t>
            </a:r>
            <a:endParaRPr sz="1200" b="0" i="0" u="none" strike="noStrike" cap="none">
              <a:solidFill>
                <a:srgbClr val="8D8D8D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Google Shape;168;g344d9d5a90c_0_40"/>
          <p:cNvSpPr/>
          <p:nvPr/>
        </p:nvSpPr>
        <p:spPr>
          <a:xfrm>
            <a:off x="137269" y="687690"/>
            <a:ext cx="8791355" cy="4092128"/>
          </a:xfrm>
          <a:custGeom>
            <a:avLst/>
            <a:gdLst/>
            <a:ahLst/>
            <a:cxnLst/>
            <a:rect l="l" t="t" r="r" b="b"/>
            <a:pathLst>
              <a:path w="8791355" h="4092128" extrusionOk="0">
                <a:moveTo>
                  <a:pt x="65216" y="117351"/>
                </a:moveTo>
                <a:cubicBezTo>
                  <a:pt x="140235" y="-147156"/>
                  <a:pt x="8302878" y="86220"/>
                  <a:pt x="8722594" y="117351"/>
                </a:cubicBezTo>
                <a:cubicBezTo>
                  <a:pt x="8856378" y="506776"/>
                  <a:pt x="8742858" y="2731342"/>
                  <a:pt x="8722594" y="4035755"/>
                </a:cubicBezTo>
                <a:cubicBezTo>
                  <a:pt x="5666106" y="4252832"/>
                  <a:pt x="1862423" y="4144448"/>
                  <a:pt x="139623" y="4049519"/>
                </a:cubicBezTo>
                <a:cubicBezTo>
                  <a:pt x="9200" y="2672028"/>
                  <a:pt x="81531" y="1593892"/>
                  <a:pt x="65216" y="117351"/>
                </a:cubicBezTo>
                <a:close/>
              </a:path>
            </a:pathLst>
          </a:custGeom>
          <a:noFill/>
          <a:ln w="9525" cap="flat" cmpd="sng">
            <a:solidFill>
              <a:srgbClr val="00324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9" name="Google Shape;169;g344d9d5a90c_0_40"/>
          <p:cNvSpPr txBox="1"/>
          <p:nvPr/>
        </p:nvSpPr>
        <p:spPr>
          <a:xfrm>
            <a:off x="539750" y="1467450"/>
            <a:ext cx="3702000" cy="2862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s-ES" sz="1200" b="0" i="0" u="none" strike="noStrike" cap="non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Part I: La ciència per a millorar el nostre entorn</a:t>
            </a:r>
            <a:br>
              <a:rPr lang="es-ES" sz="1200" b="0" i="0" u="none" strike="noStrike" cap="none">
                <a:solidFill>
                  <a:srgbClr val="424242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s-ES" sz="1200" b="0" i="0" u="none" strike="noStrike" cap="none">
                <a:solidFill>
                  <a:srgbClr val="424242"/>
                </a:solidFill>
                <a:latin typeface="Arial"/>
                <a:ea typeface="Arial"/>
                <a:cs typeface="Arial"/>
                <a:sym typeface="Arial"/>
              </a:rPr>
              <a:t>   1.1. </a:t>
            </a:r>
            <a:r>
              <a:rPr lang="es-ES"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Ciència i Tecnologia</a:t>
            </a:r>
            <a:br>
              <a:rPr lang="es-ES" sz="1200" b="0" i="0" u="none" strike="noStrike" cap="none">
                <a:solidFill>
                  <a:srgbClr val="424242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s-ES" sz="1200" b="0" i="0" u="none" strike="noStrike" cap="none">
                <a:solidFill>
                  <a:srgbClr val="424242"/>
                </a:solidFill>
                <a:latin typeface="Arial"/>
                <a:ea typeface="Arial"/>
                <a:cs typeface="Arial"/>
                <a:sym typeface="Arial"/>
              </a:rPr>
              <a:t>         1.1.1. </a:t>
            </a:r>
            <a:r>
              <a:rPr lang="es-ES"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La importància de la ciència i la</a:t>
            </a:r>
            <a:br>
              <a:rPr lang="es-ES"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s-ES"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 	tecnologia</a:t>
            </a:r>
            <a:br>
              <a:rPr lang="es-ES" sz="1200" b="0" i="0" u="none" strike="noStrike" cap="none">
                <a:solidFill>
                  <a:srgbClr val="424242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s-ES" sz="1200" b="0" i="0" u="none" strike="noStrike" cap="none">
                <a:solidFill>
                  <a:srgbClr val="424242"/>
                </a:solidFill>
                <a:latin typeface="Arial"/>
                <a:ea typeface="Arial"/>
                <a:cs typeface="Arial"/>
                <a:sym typeface="Arial"/>
              </a:rPr>
              <a:t>         1.1.2. Definicions</a:t>
            </a:r>
            <a:br>
              <a:rPr lang="es-ES" sz="1200" b="0" i="0" u="none" strike="noStrike" cap="none">
                <a:solidFill>
                  <a:srgbClr val="424242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s-ES" sz="1200" b="0" i="0" u="none" strike="noStrike" cap="none">
                <a:solidFill>
                  <a:srgbClr val="424242"/>
                </a:solidFill>
                <a:latin typeface="Arial"/>
                <a:ea typeface="Arial"/>
                <a:cs typeface="Arial"/>
                <a:sym typeface="Arial"/>
              </a:rPr>
              <a:t>   1.2. </a:t>
            </a:r>
            <a:r>
              <a:rPr lang="es-ES"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Comprendre el nostre entorn</a:t>
            </a:r>
            <a:br>
              <a:rPr lang="es-ES" sz="1200" b="0" i="0" u="none" strike="noStrike" cap="none">
                <a:solidFill>
                  <a:srgbClr val="424242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s-ES" sz="1200" b="0" i="0" u="none" strike="noStrike" cap="none">
                <a:solidFill>
                  <a:srgbClr val="424242"/>
                </a:solidFill>
                <a:latin typeface="Arial"/>
                <a:ea typeface="Arial"/>
                <a:cs typeface="Arial"/>
                <a:sym typeface="Arial"/>
              </a:rPr>
              <a:t>         1.2.1. </a:t>
            </a:r>
            <a:r>
              <a:rPr lang="es-ES"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La realitat és complexa</a:t>
            </a:r>
            <a:br>
              <a:rPr lang="es-ES" sz="1200" b="0" i="0" u="none" strike="noStrike" cap="none">
                <a:solidFill>
                  <a:srgbClr val="424242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s-ES" sz="1200" b="0" i="0" u="none" strike="noStrike" cap="none">
                <a:solidFill>
                  <a:srgbClr val="424242"/>
                </a:solidFill>
                <a:latin typeface="Arial"/>
                <a:ea typeface="Arial"/>
                <a:cs typeface="Arial"/>
                <a:sym typeface="Arial"/>
              </a:rPr>
              <a:t>         1.2.2. </a:t>
            </a:r>
            <a:r>
              <a:rPr lang="es-ES"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Col·lisió d'interessos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s-ES" sz="1200" b="0" i="0" u="none" strike="noStrike" cap="none">
                <a:solidFill>
                  <a:srgbClr val="424242"/>
                </a:solidFill>
                <a:latin typeface="Arial"/>
                <a:ea typeface="Arial"/>
                <a:cs typeface="Arial"/>
                <a:sym typeface="Arial"/>
              </a:rPr>
              <a:t>   1.3. </a:t>
            </a:r>
            <a:r>
              <a:rPr lang="es-ES"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Projecte </a:t>
            </a:r>
            <a:r>
              <a:rPr lang="es-ES" sz="1200" b="0" i="1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Salvant el meu territori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200" b="0" i="0" u="none" strike="noStrike" cap="none">
              <a:solidFill>
                <a:srgbClr val="42424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s-ES" sz="1200" b="0" i="0" u="none" strike="noStrike" cap="non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Part II: L'activitat científica</a:t>
            </a:r>
            <a:endParaRPr sz="1200" b="0" i="0" u="none" strike="noStrike" cap="none">
              <a:solidFill>
                <a:srgbClr val="C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s-ES" sz="1200" b="0" i="0" u="none" strike="noStrike" cap="none">
                <a:solidFill>
                  <a:srgbClr val="424242"/>
                </a:solidFill>
                <a:latin typeface="Arial"/>
                <a:ea typeface="Arial"/>
                <a:cs typeface="Arial"/>
                <a:sym typeface="Arial"/>
              </a:rPr>
              <a:t>   2.1. </a:t>
            </a:r>
            <a:r>
              <a:rPr lang="es-ES"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L'activitat científica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s-ES" sz="1200" b="0" i="0" u="none" strike="noStrike" cap="none">
                <a:solidFill>
                  <a:srgbClr val="424242"/>
                </a:solidFill>
                <a:latin typeface="Arial"/>
                <a:ea typeface="Arial"/>
                <a:cs typeface="Arial"/>
                <a:sym typeface="Arial"/>
              </a:rPr>
              <a:t>         2.1.1. </a:t>
            </a:r>
            <a:r>
              <a:rPr lang="es-ES"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Investigació i desenvolupament (I+D)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s-ES" sz="1200" b="0" i="0" u="none" strike="noStrike" cap="none">
                <a:solidFill>
                  <a:srgbClr val="424242"/>
                </a:solidFill>
                <a:latin typeface="Arial"/>
                <a:ea typeface="Arial"/>
                <a:cs typeface="Arial"/>
                <a:sym typeface="Arial"/>
              </a:rPr>
              <a:t>         2.1.2. </a:t>
            </a:r>
            <a:r>
              <a:rPr lang="es-ES"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Tipus d'investigació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s-ES" sz="1200" b="0" i="0" u="none" strike="noStrike" cap="none">
                <a:solidFill>
                  <a:srgbClr val="424242"/>
                </a:solidFill>
                <a:latin typeface="Arial"/>
                <a:ea typeface="Arial"/>
                <a:cs typeface="Arial"/>
                <a:sym typeface="Arial"/>
              </a:rPr>
              <a:t>   2.2. </a:t>
            </a:r>
            <a:r>
              <a:rPr lang="es-ES"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Projecte </a:t>
            </a:r>
            <a:r>
              <a:rPr lang="es-ES" sz="1200" b="0" i="1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Salvant el meu territori</a:t>
            </a:r>
            <a:endParaRPr sz="1200" b="0" i="0" u="none" strike="noStrike" cap="none">
              <a:solidFill>
                <a:srgbClr val="42424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0" name="Google Shape;170;g344d9d5a90c_0_40"/>
          <p:cNvSpPr txBox="1"/>
          <p:nvPr/>
        </p:nvSpPr>
        <p:spPr>
          <a:xfrm>
            <a:off x="539750" y="903892"/>
            <a:ext cx="8096400" cy="52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200"/>
              <a:buFont typeface="Arial"/>
              <a:buNone/>
            </a:pPr>
            <a:r>
              <a:rPr lang="es-ES" sz="2000" b="0" i="0" u="none" strike="noStrike" cap="non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Sumari</a:t>
            </a:r>
            <a:endParaRPr sz="2000" b="0" i="0" u="none" strike="noStrike" cap="none">
              <a:solidFill>
                <a:srgbClr val="C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1" name="Google Shape;171;g344d9d5a90c_0_40"/>
          <p:cNvSpPr txBox="1"/>
          <p:nvPr/>
        </p:nvSpPr>
        <p:spPr>
          <a:xfrm>
            <a:off x="4933950" y="1468071"/>
            <a:ext cx="3702000" cy="330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s-ES" sz="1200" b="0" i="0" u="none" strike="noStrike" cap="non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Part III: El mètode científic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s-ES" sz="1200" b="0" i="0" u="none" strike="noStrike" cap="none">
                <a:solidFill>
                  <a:srgbClr val="424242"/>
                </a:solidFill>
                <a:latin typeface="Arial"/>
                <a:ea typeface="Arial"/>
                <a:cs typeface="Arial"/>
                <a:sym typeface="Arial"/>
              </a:rPr>
              <a:t>   3.1. </a:t>
            </a:r>
            <a:r>
              <a:rPr lang="es-ES"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El mètode científic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s-ES" sz="1200" b="0" i="0" u="none" strike="noStrike" cap="none">
                <a:solidFill>
                  <a:srgbClr val="424242"/>
                </a:solidFill>
                <a:latin typeface="Arial"/>
                <a:ea typeface="Arial"/>
                <a:cs typeface="Arial"/>
                <a:sym typeface="Arial"/>
              </a:rPr>
              <a:t>         3.1.1. </a:t>
            </a:r>
            <a:r>
              <a:rPr lang="es-ES"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Què és el mètode científic?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s-ES" sz="1200" b="0" i="0" u="none" strike="noStrike" cap="none">
                <a:solidFill>
                  <a:srgbClr val="424242"/>
                </a:solidFill>
                <a:latin typeface="Arial"/>
                <a:ea typeface="Arial"/>
                <a:cs typeface="Arial"/>
                <a:sym typeface="Arial"/>
              </a:rPr>
              <a:t>         3.1.2. </a:t>
            </a:r>
            <a:r>
              <a:rPr lang="es-ES"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Limitacions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s-ES" sz="1200" b="0" i="0" u="none" strike="noStrike" cap="none">
                <a:solidFill>
                  <a:srgbClr val="424242"/>
                </a:solidFill>
                <a:latin typeface="Arial"/>
                <a:ea typeface="Arial"/>
                <a:cs typeface="Arial"/>
                <a:sym typeface="Arial"/>
              </a:rPr>
              <a:t>   3.2. </a:t>
            </a:r>
            <a:r>
              <a:rPr lang="es-ES"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Esquema del mètode científic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s-ES" sz="1200" b="0" i="0" u="none" strike="noStrike" cap="none">
                <a:solidFill>
                  <a:srgbClr val="424242"/>
                </a:solidFill>
                <a:latin typeface="Arial"/>
                <a:ea typeface="Arial"/>
                <a:cs typeface="Arial"/>
                <a:sym typeface="Arial"/>
              </a:rPr>
              <a:t>   3.3. </a:t>
            </a:r>
            <a:r>
              <a:rPr lang="es-ES"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Projecte </a:t>
            </a:r>
            <a:r>
              <a:rPr lang="es-ES" sz="1200" b="0" i="1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Salvant el meu territori</a:t>
            </a:r>
            <a:endParaRPr sz="1200" b="0" i="0" u="none" strike="noStrike" cap="none">
              <a:solidFill>
                <a:srgbClr val="42424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20000"/>
              </a:lnSpc>
              <a:spcBef>
                <a:spcPts val="144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s-ES" sz="1200" b="0" i="0" u="none" strike="noStrike" cap="non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Part IV: Aplicar el mètode científic </a:t>
            </a:r>
            <a:r>
              <a:rPr lang="es-ES"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(opcional)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s-ES" sz="1200" b="0" i="0" u="none" strike="noStrike" cap="none">
                <a:solidFill>
                  <a:srgbClr val="424242"/>
                </a:solidFill>
                <a:latin typeface="Arial"/>
                <a:ea typeface="Arial"/>
                <a:cs typeface="Arial"/>
                <a:sym typeface="Arial"/>
              </a:rPr>
              <a:t>   4.1. </a:t>
            </a:r>
            <a:r>
              <a:rPr lang="es-ES"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Aplicar el mètode científic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s-ES" sz="1200" b="0" i="0" u="none" strike="noStrike" cap="none">
                <a:solidFill>
                  <a:srgbClr val="424242"/>
                </a:solidFill>
                <a:latin typeface="Arial"/>
                <a:ea typeface="Arial"/>
                <a:cs typeface="Arial"/>
                <a:sym typeface="Arial"/>
              </a:rPr>
              <a:t>   4.2. </a:t>
            </a:r>
            <a:r>
              <a:rPr lang="es-ES"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Projecte </a:t>
            </a:r>
            <a:r>
              <a:rPr lang="es-ES" sz="1200" b="0" i="1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Salvant el meu territori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200" b="0" i="0" u="none" strike="noStrike" cap="none">
              <a:solidFill>
                <a:srgbClr val="42424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20000"/>
              </a:lnSpc>
              <a:spcBef>
                <a:spcPts val="5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s-ES" sz="1200" b="0" i="0" u="none" strike="noStrike" cap="non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Part V: Kit</a:t>
            </a:r>
            <a:r>
              <a:rPr lang="es-ES" sz="1200" b="0" i="1" u="none" strike="noStrike" cap="non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 Salvant el meu territori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s-ES" sz="1200" b="0" i="0" u="none" strike="noStrike" cap="non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   </a:t>
            </a:r>
            <a:r>
              <a:rPr lang="es-ES" sz="1200" b="0" i="0" u="none" strike="noStrike" cap="none">
                <a:solidFill>
                  <a:srgbClr val="424242"/>
                </a:solidFill>
                <a:latin typeface="Arial"/>
                <a:ea typeface="Arial"/>
                <a:cs typeface="Arial"/>
                <a:sym typeface="Arial"/>
              </a:rPr>
              <a:t>5.1. </a:t>
            </a:r>
            <a:r>
              <a:rPr lang="es-ES"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Pòster Mètode científic i Tècniques</a:t>
            </a:r>
            <a:endParaRPr sz="12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s-ES"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d'investigació 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s-ES" sz="1200" b="0" i="0" u="none" strike="noStrike" cap="none">
                <a:solidFill>
                  <a:srgbClr val="424242"/>
                </a:solidFill>
                <a:latin typeface="Arial"/>
                <a:ea typeface="Arial"/>
                <a:cs typeface="Arial"/>
                <a:sym typeface="Arial"/>
              </a:rPr>
              <a:t>   5.2. </a:t>
            </a:r>
            <a:r>
              <a:rPr lang="es-ES"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Viabilitat del projecte d'investigació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s-ES" sz="1200" b="0" i="0" u="none" strike="noStrike" cap="none">
                <a:solidFill>
                  <a:srgbClr val="424242"/>
                </a:solidFill>
                <a:latin typeface="Arial"/>
                <a:ea typeface="Arial"/>
                <a:cs typeface="Arial"/>
                <a:sym typeface="Arial"/>
              </a:rPr>
              <a:t>   5.3. </a:t>
            </a:r>
            <a:r>
              <a:rPr lang="es-ES"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Memòria del projecte d'investigació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600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200" b="0" i="0" u="none" strike="noStrike" cap="none">
              <a:solidFill>
                <a:srgbClr val="42424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2" name="Google Shape;172;g344d9d5a90c_0_40"/>
          <p:cNvSpPr txBox="1"/>
          <p:nvPr/>
        </p:nvSpPr>
        <p:spPr>
          <a:xfrm>
            <a:off x="539750" y="4817603"/>
            <a:ext cx="8096400" cy="32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marR="0" lvl="0" indent="0" algn="r" rtl="0">
              <a:lnSpc>
                <a:spcPct val="104166"/>
              </a:lnSpc>
              <a:spcBef>
                <a:spcPts val="5985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s-ES" sz="1200" b="0" i="0" u="none" strike="noStrike" cap="none">
                <a:solidFill>
                  <a:srgbClr val="8E8E8E"/>
                </a:solidFill>
                <a:latin typeface="Arial"/>
                <a:ea typeface="Arial"/>
                <a:cs typeface="Arial"/>
                <a:sym typeface="Arial"/>
              </a:rPr>
              <a:t>Salvant el meu territori </a:t>
            </a:r>
            <a:r>
              <a:rPr lang="es-ES"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- Investigació i mètode científic</a:t>
            </a:r>
            <a:endParaRPr sz="1200" b="0" i="0" u="none" strike="noStrike" cap="none">
              <a:solidFill>
                <a:srgbClr val="8D8D8D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3" name="Google Shape;173;g344d9d5a90c_0_40"/>
          <p:cNvSpPr txBox="1">
            <a:spLocks noGrp="1"/>
          </p:cNvSpPr>
          <p:nvPr>
            <p:ph type="ctrTitle"/>
          </p:nvPr>
        </p:nvSpPr>
        <p:spPr>
          <a:xfrm>
            <a:off x="0" y="123824"/>
            <a:ext cx="9135900" cy="52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</a:pPr>
            <a:r>
              <a:rPr lang="es-ES" sz="2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Investigació i Mètode científic</a:t>
            </a:r>
            <a:endParaRPr sz="24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1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Google Shape;178;g344d9d5a90c_0_108"/>
          <p:cNvSpPr/>
          <p:nvPr/>
        </p:nvSpPr>
        <p:spPr>
          <a:xfrm rot="10800000">
            <a:off x="4879142" y="4217677"/>
            <a:ext cx="3725107" cy="325015"/>
          </a:xfrm>
          <a:custGeom>
            <a:avLst/>
            <a:gdLst/>
            <a:ahLst/>
            <a:cxnLst/>
            <a:rect l="l" t="t" r="r" b="b"/>
            <a:pathLst>
              <a:path w="7095441" h="977489" extrusionOk="0">
                <a:moveTo>
                  <a:pt x="3274727" y="6736"/>
                </a:moveTo>
                <a:cubicBezTo>
                  <a:pt x="2346412" y="-23744"/>
                  <a:pt x="1362438" y="52456"/>
                  <a:pt x="845603" y="169738"/>
                </a:cubicBezTo>
                <a:cubicBezTo>
                  <a:pt x="328768" y="287020"/>
                  <a:pt x="-314625" y="575917"/>
                  <a:pt x="173718" y="710426"/>
                </a:cubicBezTo>
                <a:cubicBezTo>
                  <a:pt x="662061" y="844936"/>
                  <a:pt x="2656513" y="988722"/>
                  <a:pt x="3775659" y="976795"/>
                </a:cubicBezTo>
                <a:cubicBezTo>
                  <a:pt x="4695360" y="930413"/>
                  <a:pt x="6448623" y="742895"/>
                  <a:pt x="6888595" y="638865"/>
                </a:cubicBezTo>
                <a:cubicBezTo>
                  <a:pt x="7328567" y="534836"/>
                  <a:pt x="7017803" y="457973"/>
                  <a:pt x="6415492" y="352618"/>
                </a:cubicBezTo>
                <a:cubicBezTo>
                  <a:pt x="5813181" y="247263"/>
                  <a:pt x="4203042" y="37216"/>
                  <a:pt x="3274727" y="6736"/>
                </a:cubicBezTo>
                <a:close/>
              </a:path>
            </a:pathLst>
          </a:custGeom>
          <a:solidFill>
            <a:srgbClr val="CBBFC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9" name="Google Shape;179;g344d9d5a90c_0_108"/>
          <p:cNvSpPr txBox="1"/>
          <p:nvPr/>
        </p:nvSpPr>
        <p:spPr>
          <a:xfrm>
            <a:off x="539750" y="900113"/>
            <a:ext cx="8096400" cy="3651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s-ES" sz="1800" b="0" i="0" u="none" strike="noStrike" cap="non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Part II 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rPr lang="es-ES" sz="3000" b="0" i="0" u="none" strike="noStrike" cap="non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L’activitat científica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808037" marR="0" lvl="1" indent="0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es-ES" sz="2000" b="0" i="0" u="none" strike="noStrike" cap="non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2.1. L’activitat científica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808037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es-ES" sz="2000" b="0" i="0" u="none" strike="noStrike" cap="non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2.2. Salvant el meu territori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808037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endParaRPr sz="2000" b="0" i="0" u="none" strike="noStrike" cap="none">
              <a:solidFill>
                <a:srgbClr val="C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0" name="Google Shape;180;g344d9d5a90c_0_108"/>
          <p:cNvSpPr txBox="1">
            <a:spLocks noGrp="1"/>
          </p:cNvSpPr>
          <p:nvPr>
            <p:ph type="ctrTitle"/>
          </p:nvPr>
        </p:nvSpPr>
        <p:spPr>
          <a:xfrm>
            <a:off x="0" y="123824"/>
            <a:ext cx="9135900" cy="52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</a:pPr>
            <a:r>
              <a:rPr lang="es-ES" sz="2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Investigació i Mètode científic</a:t>
            </a:r>
            <a:endParaRPr sz="24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1" name="Google Shape;181;g344d9d5a90c_0_108"/>
          <p:cNvSpPr/>
          <p:nvPr/>
        </p:nvSpPr>
        <p:spPr>
          <a:xfrm flipH="1">
            <a:off x="4211048" y="2763604"/>
            <a:ext cx="2857500" cy="1631400"/>
          </a:xfrm>
          <a:prstGeom prst="wedgeEllipseCallout">
            <a:avLst>
              <a:gd name="adj1" fmla="val -62270"/>
              <a:gd name="adj2" fmla="val -53497"/>
            </a:avLst>
          </a:prstGeom>
          <a:noFill/>
          <a:ln w="1270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2" name="Google Shape;182;g344d9d5a90c_0_108"/>
          <p:cNvSpPr txBox="1"/>
          <p:nvPr/>
        </p:nvSpPr>
        <p:spPr>
          <a:xfrm>
            <a:off x="4295803" y="3035845"/>
            <a:ext cx="2688000" cy="108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12700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Roboto"/>
              <a:buNone/>
            </a:pPr>
            <a:r>
              <a:rPr lang="es-ES"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En aquest taller ens endinsarem en la ciència i la tecnologia i aprendrem com les podem aprofitar per a solucionar problemes que detectem en el nostre entorn.</a:t>
            </a:r>
            <a:endParaRPr sz="12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83" name="Google Shape;183;g344d9d5a90c_0_108"/>
          <p:cNvGrpSpPr/>
          <p:nvPr/>
        </p:nvGrpSpPr>
        <p:grpSpPr>
          <a:xfrm>
            <a:off x="7421704" y="2203667"/>
            <a:ext cx="908475" cy="2176170"/>
            <a:chOff x="1615091" y="507815"/>
            <a:chExt cx="989948" cy="2371331"/>
          </a:xfrm>
        </p:grpSpPr>
        <p:sp>
          <p:nvSpPr>
            <p:cNvPr id="184" name="Google Shape;184;g344d9d5a90c_0_108"/>
            <p:cNvSpPr/>
            <p:nvPr/>
          </p:nvSpPr>
          <p:spPr>
            <a:xfrm>
              <a:off x="1835408" y="1263883"/>
              <a:ext cx="507844" cy="1078049"/>
            </a:xfrm>
            <a:custGeom>
              <a:avLst/>
              <a:gdLst/>
              <a:ahLst/>
              <a:cxnLst/>
              <a:rect l="l" t="t" r="r" b="b"/>
              <a:pathLst>
                <a:path w="507844" h="1078049" extrusionOk="0">
                  <a:moveTo>
                    <a:pt x="162372" y="5580"/>
                  </a:moveTo>
                  <a:cubicBezTo>
                    <a:pt x="162372" y="5580"/>
                    <a:pt x="224635" y="62326"/>
                    <a:pt x="302344" y="29468"/>
                  </a:cubicBezTo>
                  <a:cubicBezTo>
                    <a:pt x="380207" y="-3371"/>
                    <a:pt x="380207" y="-387"/>
                    <a:pt x="380207" y="-387"/>
                  </a:cubicBezTo>
                  <a:cubicBezTo>
                    <a:pt x="380207" y="-387"/>
                    <a:pt x="444986" y="662524"/>
                    <a:pt x="455392" y="761058"/>
                  </a:cubicBezTo>
                  <a:cubicBezTo>
                    <a:pt x="465789" y="859612"/>
                    <a:pt x="514969" y="1062667"/>
                    <a:pt x="514969" y="1062667"/>
                  </a:cubicBezTo>
                  <a:cubicBezTo>
                    <a:pt x="514969" y="1062667"/>
                    <a:pt x="105320" y="1074602"/>
                    <a:pt x="24932" y="1077585"/>
                  </a:cubicBezTo>
                  <a:cubicBezTo>
                    <a:pt x="-55455" y="1080570"/>
                    <a:pt x="162372" y="5580"/>
                    <a:pt x="162372" y="5580"/>
                  </a:cubicBezTo>
                  <a:close/>
                </a:path>
              </a:pathLst>
            </a:custGeom>
            <a:solidFill>
              <a:srgbClr val="E5DFE1"/>
            </a:solidFill>
            <a:ln w="20625" cap="flat" cmpd="sng">
              <a:solidFill>
                <a:srgbClr val="000000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5" name="Google Shape;185;g344d9d5a90c_0_108"/>
            <p:cNvSpPr/>
            <p:nvPr/>
          </p:nvSpPr>
          <p:spPr>
            <a:xfrm rot="10800000" flipH="1">
              <a:off x="1786911" y="589304"/>
              <a:ext cx="616497" cy="678217"/>
            </a:xfrm>
            <a:custGeom>
              <a:avLst/>
              <a:gdLst/>
              <a:ahLst/>
              <a:cxnLst/>
              <a:rect l="l" t="t" r="r" b="b"/>
              <a:pathLst>
                <a:path w="616497" h="678217" extrusionOk="0">
                  <a:moveTo>
                    <a:pt x="312316" y="678145"/>
                  </a:moveTo>
                  <a:cubicBezTo>
                    <a:pt x="210168" y="679205"/>
                    <a:pt x="125041" y="655476"/>
                    <a:pt x="63713" y="550586"/>
                  </a:cubicBezTo>
                  <a:cubicBezTo>
                    <a:pt x="23191" y="481287"/>
                    <a:pt x="2418" y="413797"/>
                    <a:pt x="203" y="344251"/>
                  </a:cubicBezTo>
                  <a:cubicBezTo>
                    <a:pt x="-3797" y="218731"/>
                    <a:pt x="58300" y="133825"/>
                    <a:pt x="119557" y="67301"/>
                  </a:cubicBezTo>
                  <a:cubicBezTo>
                    <a:pt x="168470" y="14174"/>
                    <a:pt x="225051" y="-39"/>
                    <a:pt x="279578" y="-39"/>
                  </a:cubicBezTo>
                  <a:cubicBezTo>
                    <a:pt x="299602" y="-39"/>
                    <a:pt x="319370" y="1890"/>
                    <a:pt x="338347" y="4494"/>
                  </a:cubicBezTo>
                  <a:cubicBezTo>
                    <a:pt x="403329" y="13423"/>
                    <a:pt x="466050" y="44830"/>
                    <a:pt x="524781" y="97913"/>
                  </a:cubicBezTo>
                  <a:cubicBezTo>
                    <a:pt x="628885" y="192009"/>
                    <a:pt x="647117" y="375597"/>
                    <a:pt x="565418" y="507133"/>
                  </a:cubicBezTo>
                  <a:cubicBezTo>
                    <a:pt x="509646" y="596925"/>
                    <a:pt x="440164" y="644122"/>
                    <a:pt x="358665" y="648432"/>
                  </a:cubicBezTo>
                  <a:cubicBezTo>
                    <a:pt x="363531" y="645312"/>
                    <a:pt x="366071" y="641111"/>
                    <a:pt x="366638" y="636959"/>
                  </a:cubicBezTo>
                  <a:cubicBezTo>
                    <a:pt x="441628" y="629986"/>
                    <a:pt x="505842" y="584495"/>
                    <a:pt x="557875" y="500731"/>
                  </a:cubicBezTo>
                  <a:cubicBezTo>
                    <a:pt x="636649" y="373895"/>
                    <a:pt x="619260" y="197087"/>
                    <a:pt x="519086" y="106547"/>
                  </a:cubicBezTo>
                  <a:cubicBezTo>
                    <a:pt x="461713" y="54686"/>
                    <a:pt x="400514" y="23981"/>
                    <a:pt x="337238" y="15285"/>
                  </a:cubicBezTo>
                  <a:cubicBezTo>
                    <a:pt x="268693" y="5867"/>
                    <a:pt x="189976" y="5629"/>
                    <a:pt x="125868" y="75251"/>
                  </a:cubicBezTo>
                  <a:cubicBezTo>
                    <a:pt x="66160" y="140095"/>
                    <a:pt x="5635" y="222716"/>
                    <a:pt x="9500" y="343856"/>
                  </a:cubicBezTo>
                  <a:cubicBezTo>
                    <a:pt x="11645" y="411287"/>
                    <a:pt x="31911" y="476911"/>
                    <a:pt x="71409" y="544472"/>
                  </a:cubicBezTo>
                  <a:cubicBezTo>
                    <a:pt x="139350" y="660655"/>
                    <a:pt x="230863" y="671726"/>
                    <a:pt x="351154" y="654149"/>
                  </a:cubicBezTo>
                  <a:cubicBezTo>
                    <a:pt x="353661" y="653791"/>
                    <a:pt x="356009" y="655883"/>
                    <a:pt x="356325" y="658862"/>
                  </a:cubicBezTo>
                  <a:cubicBezTo>
                    <a:pt x="356646" y="661840"/>
                    <a:pt x="354841" y="664568"/>
                    <a:pt x="352292" y="664943"/>
                  </a:cubicBezTo>
                  <a:cubicBezTo>
                    <a:pt x="336783" y="667215"/>
                    <a:pt x="326909" y="677993"/>
                    <a:pt x="312316" y="678145"/>
                  </a:cubicBezTo>
                  <a:close/>
                  <a:moveTo>
                    <a:pt x="310271" y="625659"/>
                  </a:moveTo>
                  <a:cubicBezTo>
                    <a:pt x="310776" y="624801"/>
                    <a:pt x="311356" y="624453"/>
                    <a:pt x="312025" y="624692"/>
                  </a:cubicBezTo>
                  <a:cubicBezTo>
                    <a:pt x="311440" y="625002"/>
                    <a:pt x="310851" y="625339"/>
                    <a:pt x="310271" y="625659"/>
                  </a:cubicBezTo>
                  <a:close/>
                </a:path>
              </a:pathLst>
            </a:custGeom>
            <a:solidFill>
              <a:srgbClr val="FFFBFB"/>
            </a:solidFill>
            <a:ln w="10550" cap="flat" cmpd="sng">
              <a:solidFill>
                <a:srgbClr val="000000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6" name="Google Shape;186;g344d9d5a90c_0_108"/>
            <p:cNvSpPr/>
            <p:nvPr/>
          </p:nvSpPr>
          <p:spPr>
            <a:xfrm rot="10800000" flipH="1">
              <a:off x="1839201" y="2648192"/>
              <a:ext cx="198274" cy="230954"/>
            </a:xfrm>
            <a:custGeom>
              <a:avLst/>
              <a:gdLst/>
              <a:ahLst/>
              <a:cxnLst/>
              <a:rect l="l" t="t" r="r" b="b"/>
              <a:pathLst>
                <a:path w="198274" h="230954" extrusionOk="0">
                  <a:moveTo>
                    <a:pt x="143761" y="220927"/>
                  </a:moveTo>
                  <a:cubicBezTo>
                    <a:pt x="143426" y="220709"/>
                    <a:pt x="143063" y="220535"/>
                    <a:pt x="142677" y="220410"/>
                  </a:cubicBezTo>
                  <a:cubicBezTo>
                    <a:pt x="136696" y="218546"/>
                    <a:pt x="130682" y="216807"/>
                    <a:pt x="124672" y="215073"/>
                  </a:cubicBezTo>
                  <a:cubicBezTo>
                    <a:pt x="88853" y="204736"/>
                    <a:pt x="55015" y="194975"/>
                    <a:pt x="30429" y="158631"/>
                  </a:cubicBezTo>
                  <a:cubicBezTo>
                    <a:pt x="5508" y="121793"/>
                    <a:pt x="2117" y="78145"/>
                    <a:pt x="21792" y="47432"/>
                  </a:cubicBezTo>
                  <a:cubicBezTo>
                    <a:pt x="45597" y="10246"/>
                    <a:pt x="84551" y="414"/>
                    <a:pt x="121040" y="22361"/>
                  </a:cubicBezTo>
                  <a:cubicBezTo>
                    <a:pt x="158124" y="44687"/>
                    <a:pt x="180338" y="79281"/>
                    <a:pt x="187073" y="125179"/>
                  </a:cubicBezTo>
                  <a:cubicBezTo>
                    <a:pt x="193957" y="172121"/>
                    <a:pt x="183441" y="195382"/>
                    <a:pt x="143803" y="220899"/>
                  </a:cubicBezTo>
                  <a:cubicBezTo>
                    <a:pt x="143789" y="220910"/>
                    <a:pt x="143775" y="220916"/>
                    <a:pt x="143761" y="220927"/>
                  </a:cubicBezTo>
                  <a:close/>
                  <a:moveTo>
                    <a:pt x="82495" y="143"/>
                  </a:moveTo>
                  <a:cubicBezTo>
                    <a:pt x="56211" y="143"/>
                    <a:pt x="31406" y="14268"/>
                    <a:pt x="14340" y="40921"/>
                  </a:cubicBezTo>
                  <a:cubicBezTo>
                    <a:pt x="-7590" y="75167"/>
                    <a:pt x="-4060" y="125179"/>
                    <a:pt x="23127" y="165370"/>
                  </a:cubicBezTo>
                  <a:cubicBezTo>
                    <a:pt x="49694" y="204633"/>
                    <a:pt x="86681" y="215307"/>
                    <a:pt x="122444" y="225622"/>
                  </a:cubicBezTo>
                  <a:cubicBezTo>
                    <a:pt x="128393" y="227345"/>
                    <a:pt x="134352" y="229063"/>
                    <a:pt x="140273" y="230911"/>
                  </a:cubicBezTo>
                  <a:cubicBezTo>
                    <a:pt x="141501" y="231296"/>
                    <a:pt x="142738" y="231063"/>
                    <a:pt x="143761" y="230394"/>
                  </a:cubicBezTo>
                  <a:cubicBezTo>
                    <a:pt x="145115" y="231280"/>
                    <a:pt x="146826" y="231362"/>
                    <a:pt x="148291" y="230421"/>
                  </a:cubicBezTo>
                  <a:cubicBezTo>
                    <a:pt x="191236" y="202774"/>
                    <a:pt x="203781" y="174751"/>
                    <a:pt x="196241" y="123342"/>
                  </a:cubicBezTo>
                  <a:cubicBezTo>
                    <a:pt x="188990" y="73895"/>
                    <a:pt x="165120" y="36671"/>
                    <a:pt x="125300" y="12697"/>
                  </a:cubicBezTo>
                  <a:cubicBezTo>
                    <a:pt x="111258" y="4246"/>
                    <a:pt x="96658" y="148"/>
                    <a:pt x="82495" y="143"/>
                  </a:cubicBezTo>
                  <a:close/>
                </a:path>
              </a:pathLst>
            </a:custGeom>
            <a:solidFill>
              <a:srgbClr val="000000"/>
            </a:solidFill>
            <a:ln w="11850" cap="flat" cmpd="sng">
              <a:solidFill>
                <a:srgbClr val="000000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7" name="Google Shape;187;g344d9d5a90c_0_108"/>
            <p:cNvSpPr/>
            <p:nvPr/>
          </p:nvSpPr>
          <p:spPr>
            <a:xfrm rot="10800000" flipH="1">
              <a:off x="1984145" y="2341478"/>
              <a:ext cx="26460" cy="336480"/>
            </a:xfrm>
            <a:custGeom>
              <a:avLst/>
              <a:gdLst/>
              <a:ahLst/>
              <a:cxnLst/>
              <a:rect l="l" t="t" r="r" b="b"/>
              <a:pathLst>
                <a:path w="26460" h="336480" extrusionOk="0">
                  <a:moveTo>
                    <a:pt x="21825" y="78"/>
                  </a:moveTo>
                  <a:cubicBezTo>
                    <a:pt x="19365" y="78"/>
                    <a:pt x="17309" y="2334"/>
                    <a:pt x="17184" y="5242"/>
                  </a:cubicBezTo>
                  <a:cubicBezTo>
                    <a:pt x="16714" y="16264"/>
                    <a:pt x="15993" y="27514"/>
                    <a:pt x="15300" y="38395"/>
                  </a:cubicBezTo>
                  <a:cubicBezTo>
                    <a:pt x="13746" y="62673"/>
                    <a:pt x="12142" y="87777"/>
                    <a:pt x="13118" y="112495"/>
                  </a:cubicBezTo>
                  <a:cubicBezTo>
                    <a:pt x="14495" y="147246"/>
                    <a:pt x="10556" y="182780"/>
                    <a:pt x="6746" y="217145"/>
                  </a:cubicBezTo>
                  <a:cubicBezTo>
                    <a:pt x="2602" y="254537"/>
                    <a:pt x="-1687" y="293207"/>
                    <a:pt x="713" y="331518"/>
                  </a:cubicBezTo>
                  <a:cubicBezTo>
                    <a:pt x="900" y="334507"/>
                    <a:pt x="3100" y="336795"/>
                    <a:pt x="5695" y="336540"/>
                  </a:cubicBezTo>
                  <a:cubicBezTo>
                    <a:pt x="8258" y="336322"/>
                    <a:pt x="10183" y="333719"/>
                    <a:pt x="9997" y="330724"/>
                  </a:cubicBezTo>
                  <a:cubicBezTo>
                    <a:pt x="7662" y="293506"/>
                    <a:pt x="11886" y="255401"/>
                    <a:pt x="15970" y="218542"/>
                  </a:cubicBezTo>
                  <a:cubicBezTo>
                    <a:pt x="19830" y="183714"/>
                    <a:pt x="23826" y="147697"/>
                    <a:pt x="22412" y="111995"/>
                  </a:cubicBezTo>
                  <a:cubicBezTo>
                    <a:pt x="21458" y="87929"/>
                    <a:pt x="23044" y="63156"/>
                    <a:pt x="24574" y="39199"/>
                  </a:cubicBezTo>
                  <a:cubicBezTo>
                    <a:pt x="25277" y="28259"/>
                    <a:pt x="25998" y="16938"/>
                    <a:pt x="26477" y="5785"/>
                  </a:cubicBezTo>
                  <a:cubicBezTo>
                    <a:pt x="26602" y="2785"/>
                    <a:pt x="24630" y="236"/>
                    <a:pt x="22063" y="84"/>
                  </a:cubicBezTo>
                  <a:cubicBezTo>
                    <a:pt x="21984" y="78"/>
                    <a:pt x="21905" y="78"/>
                    <a:pt x="21825" y="78"/>
                  </a:cubicBezTo>
                </a:path>
              </a:pathLst>
            </a:custGeom>
            <a:solidFill>
              <a:srgbClr val="1D1D1B"/>
            </a:solidFill>
            <a:ln w="10550" cap="flat" cmpd="sng">
              <a:solidFill>
                <a:srgbClr val="000000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8" name="Google Shape;188;g344d9d5a90c_0_108"/>
            <p:cNvSpPr/>
            <p:nvPr/>
          </p:nvSpPr>
          <p:spPr>
            <a:xfrm rot="10800000" flipH="1">
              <a:off x="2128948" y="2331598"/>
              <a:ext cx="14052" cy="324314"/>
            </a:xfrm>
            <a:custGeom>
              <a:avLst/>
              <a:gdLst/>
              <a:ahLst/>
              <a:cxnLst/>
              <a:rect l="l" t="t" r="r" b="b"/>
              <a:pathLst>
                <a:path w="14052" h="324314" extrusionOk="0">
                  <a:moveTo>
                    <a:pt x="9430" y="79"/>
                  </a:moveTo>
                  <a:cubicBezTo>
                    <a:pt x="6900" y="79"/>
                    <a:pt x="4825" y="2454"/>
                    <a:pt x="4779" y="5416"/>
                  </a:cubicBezTo>
                  <a:lnTo>
                    <a:pt x="30" y="318860"/>
                  </a:lnTo>
                  <a:cubicBezTo>
                    <a:pt x="-17" y="321860"/>
                    <a:pt x="2030" y="324339"/>
                    <a:pt x="4597" y="324393"/>
                  </a:cubicBezTo>
                  <a:lnTo>
                    <a:pt x="4681" y="324393"/>
                  </a:lnTo>
                  <a:cubicBezTo>
                    <a:pt x="7211" y="324393"/>
                    <a:pt x="9286" y="322018"/>
                    <a:pt x="9332" y="319050"/>
                  </a:cubicBezTo>
                  <a:lnTo>
                    <a:pt x="14081" y="5611"/>
                  </a:lnTo>
                  <a:cubicBezTo>
                    <a:pt x="14128" y="2611"/>
                    <a:pt x="12081" y="133"/>
                    <a:pt x="9514" y="79"/>
                  </a:cubicBezTo>
                  <a:close/>
                </a:path>
              </a:pathLst>
            </a:custGeom>
            <a:solidFill>
              <a:srgbClr val="1D1D1B"/>
            </a:solidFill>
            <a:ln w="10550" cap="flat" cmpd="sng">
              <a:solidFill>
                <a:srgbClr val="000000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9" name="Google Shape;189;g344d9d5a90c_0_108"/>
            <p:cNvSpPr/>
            <p:nvPr/>
          </p:nvSpPr>
          <p:spPr>
            <a:xfrm rot="10800000" flipH="1">
              <a:off x="2120885" y="2623401"/>
              <a:ext cx="183310" cy="242306"/>
            </a:xfrm>
            <a:custGeom>
              <a:avLst/>
              <a:gdLst/>
              <a:ahLst/>
              <a:cxnLst/>
              <a:rect l="l" t="t" r="r" b="b"/>
              <a:pathLst>
                <a:path w="183310" h="242306" extrusionOk="0">
                  <a:moveTo>
                    <a:pt x="9126" y="192821"/>
                  </a:moveTo>
                  <a:cubicBezTo>
                    <a:pt x="12256" y="184559"/>
                    <a:pt x="13079" y="170733"/>
                    <a:pt x="14117" y="153341"/>
                  </a:cubicBezTo>
                  <a:cubicBezTo>
                    <a:pt x="16024" y="121367"/>
                    <a:pt x="18633" y="77578"/>
                    <a:pt x="38043" y="50398"/>
                  </a:cubicBezTo>
                  <a:cubicBezTo>
                    <a:pt x="63787" y="14348"/>
                    <a:pt x="99653" y="1537"/>
                    <a:pt x="129416" y="17712"/>
                  </a:cubicBezTo>
                  <a:cubicBezTo>
                    <a:pt x="165445" y="37321"/>
                    <a:pt x="181673" y="79861"/>
                    <a:pt x="170761" y="126090"/>
                  </a:cubicBezTo>
                  <a:cubicBezTo>
                    <a:pt x="159673" y="173075"/>
                    <a:pt x="135254" y="205576"/>
                    <a:pt x="98183" y="222686"/>
                  </a:cubicBezTo>
                  <a:cubicBezTo>
                    <a:pt x="60280" y="240164"/>
                    <a:pt x="38638" y="232930"/>
                    <a:pt x="9131" y="192826"/>
                  </a:cubicBezTo>
                  <a:cubicBezTo>
                    <a:pt x="9126" y="192826"/>
                    <a:pt x="9126" y="192826"/>
                    <a:pt x="9126" y="192821"/>
                  </a:cubicBezTo>
                  <a:close/>
                  <a:moveTo>
                    <a:pt x="103132" y="135"/>
                  </a:moveTo>
                  <a:cubicBezTo>
                    <a:pt x="77490" y="135"/>
                    <a:pt x="50889" y="15440"/>
                    <a:pt x="30898" y="43436"/>
                  </a:cubicBezTo>
                  <a:cubicBezTo>
                    <a:pt x="9563" y="73317"/>
                    <a:pt x="6833" y="119128"/>
                    <a:pt x="4837" y="152586"/>
                  </a:cubicBezTo>
                  <a:cubicBezTo>
                    <a:pt x="3879" y="168635"/>
                    <a:pt x="3051" y="182494"/>
                    <a:pt x="475" y="188799"/>
                  </a:cubicBezTo>
                  <a:cubicBezTo>
                    <a:pt x="-358" y="190820"/>
                    <a:pt x="-18" y="193141"/>
                    <a:pt x="1172" y="194728"/>
                  </a:cubicBezTo>
                  <a:cubicBezTo>
                    <a:pt x="698" y="196462"/>
                    <a:pt x="986" y="198429"/>
                    <a:pt x="2075" y="199919"/>
                  </a:cubicBezTo>
                  <a:cubicBezTo>
                    <a:pt x="34038" y="243355"/>
                    <a:pt x="60080" y="251964"/>
                    <a:pt x="101602" y="232789"/>
                  </a:cubicBezTo>
                  <a:cubicBezTo>
                    <a:pt x="141533" y="214365"/>
                    <a:pt x="167822" y="179434"/>
                    <a:pt x="179729" y="128976"/>
                  </a:cubicBezTo>
                  <a:cubicBezTo>
                    <a:pt x="191724" y="78159"/>
                    <a:pt x="173082" y="29489"/>
                    <a:pt x="133347" y="7864"/>
                  </a:cubicBezTo>
                  <a:cubicBezTo>
                    <a:pt x="123770" y="2652"/>
                    <a:pt x="113528" y="135"/>
                    <a:pt x="103132" y="135"/>
                  </a:cubicBezTo>
                  <a:close/>
                </a:path>
              </a:pathLst>
            </a:custGeom>
            <a:solidFill>
              <a:srgbClr val="000000"/>
            </a:solidFill>
            <a:ln w="11850" cap="flat" cmpd="sng">
              <a:solidFill>
                <a:srgbClr val="000000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0" name="Google Shape;190;g344d9d5a90c_0_108"/>
            <p:cNvSpPr/>
            <p:nvPr/>
          </p:nvSpPr>
          <p:spPr>
            <a:xfrm rot="10800000" flipH="1">
              <a:off x="2171895" y="889564"/>
              <a:ext cx="40377" cy="47175"/>
            </a:xfrm>
            <a:custGeom>
              <a:avLst/>
              <a:gdLst/>
              <a:ahLst/>
              <a:cxnLst/>
              <a:rect l="l" t="t" r="r" b="b"/>
              <a:pathLst>
                <a:path w="40377" h="47175" extrusionOk="0">
                  <a:moveTo>
                    <a:pt x="40414" y="23610"/>
                  </a:moveTo>
                  <a:cubicBezTo>
                    <a:pt x="40414" y="10583"/>
                    <a:pt x="31376" y="23"/>
                    <a:pt x="20227" y="23"/>
                  </a:cubicBezTo>
                  <a:cubicBezTo>
                    <a:pt x="9074" y="23"/>
                    <a:pt x="36" y="10583"/>
                    <a:pt x="36" y="23610"/>
                  </a:cubicBezTo>
                  <a:cubicBezTo>
                    <a:pt x="36" y="36638"/>
                    <a:pt x="9074" y="47198"/>
                    <a:pt x="20227" y="47198"/>
                  </a:cubicBezTo>
                  <a:cubicBezTo>
                    <a:pt x="31376" y="47198"/>
                    <a:pt x="40414" y="36638"/>
                    <a:pt x="40414" y="23610"/>
                  </a:cubicBezTo>
                </a:path>
              </a:pathLst>
            </a:custGeom>
            <a:solidFill>
              <a:srgbClr val="1D1D1B"/>
            </a:solidFill>
            <a:ln w="9525" cap="flat" cmpd="sng">
              <a:solidFill>
                <a:srgbClr val="1D1D1B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1" name="Google Shape;191;g344d9d5a90c_0_108"/>
            <p:cNvSpPr/>
            <p:nvPr/>
          </p:nvSpPr>
          <p:spPr>
            <a:xfrm rot="10800000" flipH="1">
              <a:off x="2171895" y="889564"/>
              <a:ext cx="40377" cy="47175"/>
            </a:xfrm>
            <a:custGeom>
              <a:avLst/>
              <a:gdLst/>
              <a:ahLst/>
              <a:cxnLst/>
              <a:rect l="l" t="t" r="r" b="b"/>
              <a:pathLst>
                <a:path w="40377" h="47175" extrusionOk="0">
                  <a:moveTo>
                    <a:pt x="40414" y="23610"/>
                  </a:moveTo>
                  <a:cubicBezTo>
                    <a:pt x="40414" y="10583"/>
                    <a:pt x="31376" y="23"/>
                    <a:pt x="20227" y="23"/>
                  </a:cubicBezTo>
                  <a:cubicBezTo>
                    <a:pt x="9074" y="23"/>
                    <a:pt x="36" y="10583"/>
                    <a:pt x="36" y="23610"/>
                  </a:cubicBezTo>
                  <a:cubicBezTo>
                    <a:pt x="36" y="36638"/>
                    <a:pt x="9074" y="47198"/>
                    <a:pt x="20227" y="47198"/>
                  </a:cubicBezTo>
                  <a:cubicBezTo>
                    <a:pt x="31376" y="47198"/>
                    <a:pt x="40414" y="36638"/>
                    <a:pt x="40414" y="2361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7A7D4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2" name="Google Shape;192;g344d9d5a90c_0_108"/>
            <p:cNvSpPr/>
            <p:nvPr/>
          </p:nvSpPr>
          <p:spPr>
            <a:xfrm rot="10800000" flipH="1">
              <a:off x="2169585" y="886831"/>
              <a:ext cx="45024" cy="52615"/>
            </a:xfrm>
            <a:custGeom>
              <a:avLst/>
              <a:gdLst/>
              <a:ahLst/>
              <a:cxnLst/>
              <a:rect l="l" t="t" r="r" b="b"/>
              <a:pathLst>
                <a:path w="45024" h="52615" extrusionOk="0">
                  <a:moveTo>
                    <a:pt x="22544" y="47207"/>
                  </a:moveTo>
                  <a:cubicBezTo>
                    <a:pt x="12693" y="47207"/>
                    <a:pt x="4683" y="37843"/>
                    <a:pt x="4683" y="26337"/>
                  </a:cubicBezTo>
                  <a:cubicBezTo>
                    <a:pt x="4683" y="14826"/>
                    <a:pt x="12693" y="5461"/>
                    <a:pt x="22544" y="5461"/>
                  </a:cubicBezTo>
                  <a:cubicBezTo>
                    <a:pt x="32395" y="5461"/>
                    <a:pt x="40405" y="14826"/>
                    <a:pt x="40405" y="26337"/>
                  </a:cubicBezTo>
                  <a:cubicBezTo>
                    <a:pt x="40405" y="37843"/>
                    <a:pt x="32395" y="47207"/>
                    <a:pt x="22544" y="47207"/>
                  </a:cubicBezTo>
                  <a:moveTo>
                    <a:pt x="22544" y="27"/>
                  </a:moveTo>
                  <a:cubicBezTo>
                    <a:pt x="10130" y="27"/>
                    <a:pt x="32" y="11831"/>
                    <a:pt x="32" y="26337"/>
                  </a:cubicBezTo>
                  <a:cubicBezTo>
                    <a:pt x="32" y="40843"/>
                    <a:pt x="10130" y="52642"/>
                    <a:pt x="22544" y="52642"/>
                  </a:cubicBezTo>
                  <a:cubicBezTo>
                    <a:pt x="34958" y="52642"/>
                    <a:pt x="45056" y="40843"/>
                    <a:pt x="45056" y="26337"/>
                  </a:cubicBezTo>
                  <a:cubicBezTo>
                    <a:pt x="45056" y="11831"/>
                    <a:pt x="34958" y="27"/>
                    <a:pt x="22544" y="27"/>
                  </a:cubicBezTo>
                </a:path>
              </a:pathLst>
            </a:custGeom>
            <a:solidFill>
              <a:srgbClr val="1D1D1B"/>
            </a:solidFill>
            <a:ln w="9525" cap="flat" cmpd="sng">
              <a:solidFill>
                <a:srgbClr val="1D1D1B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3" name="Google Shape;193;g344d9d5a90c_0_108"/>
            <p:cNvSpPr/>
            <p:nvPr/>
          </p:nvSpPr>
          <p:spPr>
            <a:xfrm rot="10800000" flipH="1">
              <a:off x="2009117" y="856304"/>
              <a:ext cx="37340" cy="61056"/>
            </a:xfrm>
            <a:custGeom>
              <a:avLst/>
              <a:gdLst/>
              <a:ahLst/>
              <a:cxnLst/>
              <a:rect l="l" t="t" r="r" b="b"/>
              <a:pathLst>
                <a:path w="37340" h="61056" extrusionOk="0">
                  <a:moveTo>
                    <a:pt x="37366" y="30549"/>
                  </a:moveTo>
                  <a:cubicBezTo>
                    <a:pt x="37366" y="13690"/>
                    <a:pt x="29007" y="21"/>
                    <a:pt x="18696" y="21"/>
                  </a:cubicBezTo>
                  <a:cubicBezTo>
                    <a:pt x="8384" y="21"/>
                    <a:pt x="26" y="13690"/>
                    <a:pt x="26" y="30549"/>
                  </a:cubicBezTo>
                  <a:cubicBezTo>
                    <a:pt x="26" y="47409"/>
                    <a:pt x="8384" y="61077"/>
                    <a:pt x="18696" y="61077"/>
                  </a:cubicBezTo>
                  <a:cubicBezTo>
                    <a:pt x="29007" y="61077"/>
                    <a:pt x="37366" y="47409"/>
                    <a:pt x="37366" y="30549"/>
                  </a:cubicBezTo>
                </a:path>
              </a:pathLst>
            </a:custGeom>
            <a:solidFill>
              <a:srgbClr val="1D1D1B"/>
            </a:solidFill>
            <a:ln w="9525" cap="flat" cmpd="sng">
              <a:solidFill>
                <a:srgbClr val="1D1D1B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4" name="Google Shape;194;g344d9d5a90c_0_108"/>
            <p:cNvSpPr/>
            <p:nvPr/>
          </p:nvSpPr>
          <p:spPr>
            <a:xfrm rot="10800000" flipH="1">
              <a:off x="1996727" y="856894"/>
              <a:ext cx="52252" cy="61056"/>
            </a:xfrm>
            <a:custGeom>
              <a:avLst/>
              <a:gdLst/>
              <a:ahLst/>
              <a:cxnLst/>
              <a:rect l="l" t="t" r="r" b="b"/>
              <a:pathLst>
                <a:path w="52252" h="61056" extrusionOk="0">
                  <a:moveTo>
                    <a:pt x="52279" y="30549"/>
                  </a:moveTo>
                  <a:cubicBezTo>
                    <a:pt x="52279" y="13690"/>
                    <a:pt x="40581" y="21"/>
                    <a:pt x="26153" y="21"/>
                  </a:cubicBezTo>
                  <a:cubicBezTo>
                    <a:pt x="11725" y="21"/>
                    <a:pt x="27" y="13690"/>
                    <a:pt x="27" y="30549"/>
                  </a:cubicBezTo>
                  <a:cubicBezTo>
                    <a:pt x="27" y="47409"/>
                    <a:pt x="11725" y="61077"/>
                    <a:pt x="26153" y="61077"/>
                  </a:cubicBezTo>
                  <a:cubicBezTo>
                    <a:pt x="40581" y="61077"/>
                    <a:pt x="52279" y="47409"/>
                    <a:pt x="52279" y="30549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1D1D1B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195" name="Google Shape;195;g344d9d5a90c_0_108"/>
            <p:cNvGrpSpPr/>
            <p:nvPr/>
          </p:nvGrpSpPr>
          <p:grpSpPr>
            <a:xfrm>
              <a:off x="1996972" y="1743159"/>
              <a:ext cx="272536" cy="281220"/>
              <a:chOff x="1996972" y="1743159"/>
              <a:chExt cx="272536" cy="281220"/>
            </a:xfrm>
          </p:grpSpPr>
          <p:sp>
            <p:nvSpPr>
              <p:cNvPr id="196" name="Google Shape;196;g344d9d5a90c_0_108"/>
              <p:cNvSpPr/>
              <p:nvPr/>
            </p:nvSpPr>
            <p:spPr>
              <a:xfrm rot="-1084339" flipH="1">
                <a:off x="2026834" y="1770584"/>
                <a:ext cx="212811" cy="226370"/>
              </a:xfrm>
              <a:custGeom>
                <a:avLst/>
                <a:gdLst/>
                <a:ahLst/>
                <a:cxnLst/>
                <a:rect l="l" t="t" r="r" b="b"/>
                <a:pathLst>
                  <a:path w="212960" h="226529" extrusionOk="0">
                    <a:moveTo>
                      <a:pt x="146791" y="177381"/>
                    </a:moveTo>
                    <a:cubicBezTo>
                      <a:pt x="145094" y="175376"/>
                      <a:pt x="143149" y="172207"/>
                      <a:pt x="141233" y="169925"/>
                    </a:cubicBezTo>
                    <a:cubicBezTo>
                      <a:pt x="135824" y="163490"/>
                      <a:pt x="127037" y="155392"/>
                      <a:pt x="122582" y="148799"/>
                    </a:cubicBezTo>
                    <a:cubicBezTo>
                      <a:pt x="120461" y="145658"/>
                      <a:pt x="121205" y="145016"/>
                      <a:pt x="122856" y="141951"/>
                    </a:cubicBezTo>
                    <a:cubicBezTo>
                      <a:pt x="125210" y="137592"/>
                      <a:pt x="128517" y="133885"/>
                      <a:pt x="130768" y="129423"/>
                    </a:cubicBezTo>
                    <a:cubicBezTo>
                      <a:pt x="131749" y="128483"/>
                      <a:pt x="136786" y="131630"/>
                      <a:pt x="137968" y="132337"/>
                    </a:cubicBezTo>
                    <a:cubicBezTo>
                      <a:pt x="149163" y="139011"/>
                      <a:pt x="160266" y="147897"/>
                      <a:pt x="170768" y="155571"/>
                    </a:cubicBezTo>
                    <a:cubicBezTo>
                      <a:pt x="179317" y="161821"/>
                      <a:pt x="203053" y="177349"/>
                      <a:pt x="207904" y="186164"/>
                    </a:cubicBezTo>
                    <a:cubicBezTo>
                      <a:pt x="214016" y="197257"/>
                      <a:pt x="205304" y="213013"/>
                      <a:pt x="197667" y="219997"/>
                    </a:cubicBezTo>
                    <a:cubicBezTo>
                      <a:pt x="190801" y="226274"/>
                      <a:pt x="186350" y="220274"/>
                      <a:pt x="181048" y="215040"/>
                    </a:cubicBezTo>
                    <a:cubicBezTo>
                      <a:pt x="169206" y="203344"/>
                      <a:pt x="157764" y="190355"/>
                      <a:pt x="146791" y="177381"/>
                    </a:cubicBezTo>
                    <a:moveTo>
                      <a:pt x="101572" y="144864"/>
                    </a:moveTo>
                    <a:cubicBezTo>
                      <a:pt x="105577" y="137826"/>
                      <a:pt x="111786" y="131228"/>
                      <a:pt x="115661" y="124315"/>
                    </a:cubicBezTo>
                    <a:cubicBezTo>
                      <a:pt x="117675" y="120717"/>
                      <a:pt x="121293" y="108493"/>
                      <a:pt x="123019" y="106901"/>
                    </a:cubicBezTo>
                    <a:cubicBezTo>
                      <a:pt x="123935" y="106059"/>
                      <a:pt x="126424" y="108124"/>
                      <a:pt x="127237" y="108890"/>
                    </a:cubicBezTo>
                    <a:cubicBezTo>
                      <a:pt x="133363" y="114689"/>
                      <a:pt x="129065" y="126005"/>
                      <a:pt x="125726" y="132375"/>
                    </a:cubicBezTo>
                    <a:cubicBezTo>
                      <a:pt x="121768" y="139929"/>
                      <a:pt x="116558" y="148544"/>
                      <a:pt x="108381" y="149315"/>
                    </a:cubicBezTo>
                    <a:cubicBezTo>
                      <a:pt x="105432" y="149592"/>
                      <a:pt x="101684" y="148967"/>
                      <a:pt x="101572" y="144864"/>
                    </a:cubicBezTo>
                    <a:moveTo>
                      <a:pt x="38213" y="148196"/>
                    </a:moveTo>
                    <a:cubicBezTo>
                      <a:pt x="14133" y="132271"/>
                      <a:pt x="1668" y="107466"/>
                      <a:pt x="2854" y="74895"/>
                    </a:cubicBezTo>
                    <a:cubicBezTo>
                      <a:pt x="4938" y="17626"/>
                      <a:pt x="56771" y="-18282"/>
                      <a:pt x="97944" y="17588"/>
                    </a:cubicBezTo>
                    <a:cubicBezTo>
                      <a:pt x="131852" y="47127"/>
                      <a:pt x="132210" y="112260"/>
                      <a:pt x="97972" y="141864"/>
                    </a:cubicBezTo>
                    <a:cubicBezTo>
                      <a:pt x="80883" y="156636"/>
                      <a:pt x="56822" y="160500"/>
                      <a:pt x="38213" y="148196"/>
                    </a:cubicBezTo>
                    <a:moveTo>
                      <a:pt x="28022" y="145527"/>
                    </a:moveTo>
                    <a:cubicBezTo>
                      <a:pt x="41883" y="158120"/>
                      <a:pt x="62329" y="162414"/>
                      <a:pt x="79106" y="156620"/>
                    </a:cubicBezTo>
                    <a:cubicBezTo>
                      <a:pt x="84804" y="154652"/>
                      <a:pt x="88516" y="151984"/>
                      <a:pt x="93679" y="149435"/>
                    </a:cubicBezTo>
                    <a:cubicBezTo>
                      <a:pt x="99279" y="146679"/>
                      <a:pt x="99130" y="150272"/>
                      <a:pt x="103721" y="152141"/>
                    </a:cubicBezTo>
                    <a:cubicBezTo>
                      <a:pt x="106512" y="153283"/>
                      <a:pt x="108307" y="153413"/>
                      <a:pt x="111144" y="152555"/>
                    </a:cubicBezTo>
                    <a:cubicBezTo>
                      <a:pt x="115958" y="151109"/>
                      <a:pt x="117405" y="147516"/>
                      <a:pt x="122489" y="152397"/>
                    </a:cubicBezTo>
                    <a:cubicBezTo>
                      <a:pt x="129265" y="158908"/>
                      <a:pt x="135396" y="168876"/>
                      <a:pt x="141442" y="176153"/>
                    </a:cubicBezTo>
                    <a:cubicBezTo>
                      <a:pt x="151643" y="188420"/>
                      <a:pt x="162201" y="200099"/>
                      <a:pt x="173150" y="211464"/>
                    </a:cubicBezTo>
                    <a:cubicBezTo>
                      <a:pt x="176931" y="215388"/>
                      <a:pt x="180755" y="220274"/>
                      <a:pt x="185145" y="223758"/>
                    </a:cubicBezTo>
                    <a:cubicBezTo>
                      <a:pt x="195606" y="232068"/>
                      <a:pt x="203406" y="220573"/>
                      <a:pt x="208485" y="210844"/>
                    </a:cubicBezTo>
                    <a:cubicBezTo>
                      <a:pt x="218876" y="190958"/>
                      <a:pt x="209937" y="180202"/>
                      <a:pt x="195732" y="169272"/>
                    </a:cubicBezTo>
                    <a:cubicBezTo>
                      <a:pt x="176801" y="154718"/>
                      <a:pt x="156452" y="142821"/>
                      <a:pt x="137247" y="128554"/>
                    </a:cubicBezTo>
                    <a:cubicBezTo>
                      <a:pt x="136024" y="127646"/>
                      <a:pt x="134759" y="126956"/>
                      <a:pt x="133814" y="125603"/>
                    </a:cubicBezTo>
                    <a:cubicBezTo>
                      <a:pt x="131400" y="122157"/>
                      <a:pt x="133177" y="118782"/>
                      <a:pt x="133019" y="114814"/>
                    </a:cubicBezTo>
                    <a:cubicBezTo>
                      <a:pt x="132707" y="107010"/>
                      <a:pt x="127744" y="105466"/>
                      <a:pt x="124693" y="99792"/>
                    </a:cubicBezTo>
                    <a:cubicBezTo>
                      <a:pt x="124768" y="94178"/>
                      <a:pt x="125865" y="88710"/>
                      <a:pt x="126047" y="83101"/>
                    </a:cubicBezTo>
                    <a:cubicBezTo>
                      <a:pt x="126963" y="54709"/>
                      <a:pt x="114042" y="22148"/>
                      <a:pt x="91721" y="9246"/>
                    </a:cubicBezTo>
                    <a:cubicBezTo>
                      <a:pt x="16226" y="-34397"/>
                      <a:pt x="-34156" y="89058"/>
                      <a:pt x="28022" y="145527"/>
                    </a:cubicBezTo>
                  </a:path>
                </a:pathLst>
              </a:custGeom>
              <a:solidFill>
                <a:srgbClr val="1D1D1B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97" name="Google Shape;197;g344d9d5a90c_0_108"/>
              <p:cNvSpPr/>
              <p:nvPr/>
            </p:nvSpPr>
            <p:spPr>
              <a:xfrm rot="-1084339" flipH="1">
                <a:off x="2105161" y="1759676"/>
                <a:ext cx="120655" cy="152201"/>
              </a:xfrm>
              <a:custGeom>
                <a:avLst/>
                <a:gdLst/>
                <a:ahLst/>
                <a:cxnLst/>
                <a:rect l="l" t="t" r="r" b="b"/>
                <a:pathLst>
                  <a:path w="120740" h="152308" extrusionOk="0">
                    <a:moveTo>
                      <a:pt x="24780" y="114495"/>
                    </a:moveTo>
                    <a:cubicBezTo>
                      <a:pt x="-3514" y="70298"/>
                      <a:pt x="28645" y="1714"/>
                      <a:pt x="75887" y="23992"/>
                    </a:cubicBezTo>
                    <a:cubicBezTo>
                      <a:pt x="110474" y="40308"/>
                      <a:pt x="115088" y="100788"/>
                      <a:pt x="85539" y="125789"/>
                    </a:cubicBezTo>
                    <a:cubicBezTo>
                      <a:pt x="67055" y="141436"/>
                      <a:pt x="38450" y="135843"/>
                      <a:pt x="24780" y="114495"/>
                    </a:cubicBezTo>
                    <a:moveTo>
                      <a:pt x="35463" y="145045"/>
                    </a:moveTo>
                    <a:cubicBezTo>
                      <a:pt x="54068" y="157349"/>
                      <a:pt x="78129" y="153485"/>
                      <a:pt x="95218" y="138713"/>
                    </a:cubicBezTo>
                    <a:cubicBezTo>
                      <a:pt x="129460" y="109109"/>
                      <a:pt x="129102" y="43976"/>
                      <a:pt x="95195" y="14437"/>
                    </a:cubicBezTo>
                    <a:cubicBezTo>
                      <a:pt x="54022" y="-21433"/>
                      <a:pt x="2188" y="14475"/>
                      <a:pt x="100" y="71743"/>
                    </a:cubicBezTo>
                    <a:cubicBezTo>
                      <a:pt x="-1086" y="104315"/>
                      <a:pt x="11379" y="129120"/>
                      <a:pt x="35463" y="145045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98" name="Google Shape;198;g344d9d5a90c_0_108"/>
              <p:cNvSpPr/>
              <p:nvPr/>
            </p:nvSpPr>
            <p:spPr>
              <a:xfrm rot="-1084339" flipH="1">
                <a:off x="2049425" y="1918047"/>
                <a:ext cx="88625" cy="93370"/>
              </a:xfrm>
              <a:custGeom>
                <a:avLst/>
                <a:gdLst/>
                <a:ahLst/>
                <a:cxnLst/>
                <a:rect l="l" t="t" r="r" b="b"/>
                <a:pathLst>
                  <a:path w="88687" h="93435" extrusionOk="0">
                    <a:moveTo>
                      <a:pt x="79085" y="70635"/>
                    </a:moveTo>
                    <a:lnTo>
                      <a:pt x="81443" y="65080"/>
                    </a:lnTo>
                    <a:lnTo>
                      <a:pt x="82941" y="65434"/>
                    </a:lnTo>
                    <a:cubicBezTo>
                      <a:pt x="82992" y="68711"/>
                      <a:pt x="82531" y="71727"/>
                      <a:pt x="79085" y="70635"/>
                    </a:cubicBezTo>
                    <a:moveTo>
                      <a:pt x="50196" y="35514"/>
                    </a:moveTo>
                    <a:cubicBezTo>
                      <a:pt x="49889" y="34813"/>
                      <a:pt x="49917" y="33965"/>
                      <a:pt x="50103" y="33226"/>
                    </a:cubicBezTo>
                    <a:cubicBezTo>
                      <a:pt x="50680" y="33232"/>
                      <a:pt x="51052" y="33161"/>
                      <a:pt x="51610" y="33460"/>
                    </a:cubicBezTo>
                    <a:cubicBezTo>
                      <a:pt x="54517" y="35009"/>
                      <a:pt x="59726" y="40661"/>
                      <a:pt x="63019" y="43091"/>
                    </a:cubicBezTo>
                    <a:cubicBezTo>
                      <a:pt x="67238" y="46199"/>
                      <a:pt x="77340" y="51064"/>
                      <a:pt x="79531" y="55602"/>
                    </a:cubicBezTo>
                    <a:cubicBezTo>
                      <a:pt x="80015" y="56602"/>
                      <a:pt x="80596" y="57906"/>
                      <a:pt x="80043" y="59048"/>
                    </a:cubicBezTo>
                    <a:cubicBezTo>
                      <a:pt x="79047" y="61107"/>
                      <a:pt x="76973" y="56814"/>
                      <a:pt x="76266" y="56048"/>
                    </a:cubicBezTo>
                    <a:cubicBezTo>
                      <a:pt x="72629" y="52124"/>
                      <a:pt x="65438" y="48080"/>
                      <a:pt x="60963" y="44607"/>
                    </a:cubicBezTo>
                    <a:cubicBezTo>
                      <a:pt x="59298" y="43313"/>
                      <a:pt x="50712" y="36683"/>
                      <a:pt x="50196" y="35514"/>
                    </a:cubicBezTo>
                    <a:moveTo>
                      <a:pt x="25549" y="48216"/>
                    </a:moveTo>
                    <a:cubicBezTo>
                      <a:pt x="36521" y="61189"/>
                      <a:pt x="47963" y="74184"/>
                      <a:pt x="59805" y="85880"/>
                    </a:cubicBezTo>
                    <a:cubicBezTo>
                      <a:pt x="65103" y="91114"/>
                      <a:pt x="69554" y="97109"/>
                      <a:pt x="76419" y="90831"/>
                    </a:cubicBezTo>
                    <a:cubicBezTo>
                      <a:pt x="84061" y="83847"/>
                      <a:pt x="92773" y="68091"/>
                      <a:pt x="86662" y="56999"/>
                    </a:cubicBezTo>
                    <a:cubicBezTo>
                      <a:pt x="81810" y="48189"/>
                      <a:pt x="58075" y="32661"/>
                      <a:pt x="49521" y="26411"/>
                    </a:cubicBezTo>
                    <a:cubicBezTo>
                      <a:pt x="39019" y="18737"/>
                      <a:pt x="27921" y="9845"/>
                      <a:pt x="16725" y="3171"/>
                    </a:cubicBezTo>
                    <a:cubicBezTo>
                      <a:pt x="15539" y="2470"/>
                      <a:pt x="10507" y="-682"/>
                      <a:pt x="9525" y="258"/>
                    </a:cubicBezTo>
                    <a:cubicBezTo>
                      <a:pt x="7274" y="4720"/>
                      <a:pt x="3962" y="8432"/>
                      <a:pt x="1614" y="12785"/>
                    </a:cubicBezTo>
                    <a:cubicBezTo>
                      <a:pt x="-42" y="15851"/>
                      <a:pt x="-786" y="16492"/>
                      <a:pt x="1339" y="19639"/>
                    </a:cubicBezTo>
                    <a:cubicBezTo>
                      <a:pt x="5790" y="26226"/>
                      <a:pt x="14577" y="34324"/>
                      <a:pt x="19991" y="40759"/>
                    </a:cubicBezTo>
                    <a:cubicBezTo>
                      <a:pt x="21907" y="43047"/>
                      <a:pt x="23851" y="46210"/>
                      <a:pt x="25549" y="48216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99" name="Google Shape;199;g344d9d5a90c_0_108"/>
              <p:cNvSpPr/>
              <p:nvPr/>
            </p:nvSpPr>
            <p:spPr>
              <a:xfrm rot="-1084339" flipH="1">
                <a:off x="2113770" y="1879912"/>
                <a:ext cx="28739" cy="42639"/>
              </a:xfrm>
              <a:custGeom>
                <a:avLst/>
                <a:gdLst/>
                <a:ahLst/>
                <a:cxnLst/>
                <a:rect l="l" t="t" r="r" b="b"/>
                <a:pathLst>
                  <a:path w="28759" h="42669" extrusionOk="0">
                    <a:moveTo>
                      <a:pt x="25" y="38241"/>
                    </a:moveTo>
                    <a:cubicBezTo>
                      <a:pt x="136" y="42344"/>
                      <a:pt x="3881" y="42969"/>
                      <a:pt x="6834" y="42692"/>
                    </a:cubicBezTo>
                    <a:cubicBezTo>
                      <a:pt x="15006" y="41920"/>
                      <a:pt x="20220" y="33306"/>
                      <a:pt x="24179" y="25751"/>
                    </a:cubicBezTo>
                    <a:cubicBezTo>
                      <a:pt x="27518" y="19382"/>
                      <a:pt x="31816" y="8066"/>
                      <a:pt x="25686" y="2267"/>
                    </a:cubicBezTo>
                    <a:cubicBezTo>
                      <a:pt x="24872" y="1501"/>
                      <a:pt x="22383" y="-565"/>
                      <a:pt x="21467" y="278"/>
                    </a:cubicBezTo>
                    <a:cubicBezTo>
                      <a:pt x="19741" y="1870"/>
                      <a:pt x="16127" y="14093"/>
                      <a:pt x="14113" y="17691"/>
                    </a:cubicBezTo>
                    <a:cubicBezTo>
                      <a:pt x="10239" y="24605"/>
                      <a:pt x="4029" y="31203"/>
                      <a:pt x="25" y="38241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00" name="Google Shape;200;g344d9d5a90c_0_108"/>
              <p:cNvSpPr/>
              <p:nvPr/>
            </p:nvSpPr>
            <p:spPr>
              <a:xfrm rot="9715661">
                <a:off x="2123679" y="1781978"/>
                <a:ext cx="85654" cy="108526"/>
              </a:xfrm>
              <a:custGeom>
                <a:avLst/>
                <a:gdLst/>
                <a:ahLst/>
                <a:cxnLst/>
                <a:rect l="l" t="t" r="r" b="b"/>
                <a:pathLst>
                  <a:path w="85714" h="108602" extrusionOk="0">
                    <a:moveTo>
                      <a:pt x="19003" y="14878"/>
                    </a:moveTo>
                    <a:cubicBezTo>
                      <a:pt x="1979" y="35912"/>
                      <a:pt x="247" y="69413"/>
                      <a:pt x="17587" y="91128"/>
                    </a:cubicBezTo>
                    <a:lnTo>
                      <a:pt x="17587" y="91128"/>
                    </a:lnTo>
                    <a:cubicBezTo>
                      <a:pt x="26884" y="102786"/>
                      <a:pt x="38074" y="109970"/>
                      <a:pt x="52259" y="107760"/>
                    </a:cubicBezTo>
                    <a:lnTo>
                      <a:pt x="52259" y="107760"/>
                    </a:lnTo>
                    <a:cubicBezTo>
                      <a:pt x="98282" y="100502"/>
                      <a:pt x="106163" y="18433"/>
                      <a:pt x="60932" y="1654"/>
                    </a:cubicBezTo>
                    <a:lnTo>
                      <a:pt x="60932" y="1654"/>
                    </a:lnTo>
                    <a:cubicBezTo>
                      <a:pt x="57146" y="236"/>
                      <a:pt x="53205" y="-445"/>
                      <a:pt x="49265" y="-445"/>
                    </a:cubicBezTo>
                    <a:lnTo>
                      <a:pt x="49265" y="-445"/>
                    </a:lnTo>
                    <a:cubicBezTo>
                      <a:pt x="37913" y="-445"/>
                      <a:pt x="26722" y="5117"/>
                      <a:pt x="19003" y="14878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01" name="Google Shape;201;g344d9d5a90c_0_108"/>
              <p:cNvSpPr/>
              <p:nvPr/>
            </p:nvSpPr>
            <p:spPr>
              <a:xfrm rot="-1084339" flipH="1">
                <a:off x="2123627" y="1781917"/>
                <a:ext cx="85631" cy="108530"/>
              </a:xfrm>
              <a:custGeom>
                <a:avLst/>
                <a:gdLst/>
                <a:ahLst/>
                <a:cxnLst/>
                <a:rect l="l" t="t" r="r" b="b"/>
                <a:pathLst>
                  <a:path w="85691" h="108606" extrusionOk="0">
                    <a:moveTo>
                      <a:pt x="13586" y="93364"/>
                    </a:moveTo>
                    <a:cubicBezTo>
                      <a:pt x="-3312" y="72336"/>
                      <a:pt x="-5140" y="38835"/>
                      <a:pt x="12190" y="17101"/>
                    </a:cubicBezTo>
                    <a:cubicBezTo>
                      <a:pt x="21479" y="5453"/>
                      <a:pt x="32744" y="-1737"/>
                      <a:pt x="46828" y="480"/>
                    </a:cubicBezTo>
                    <a:cubicBezTo>
                      <a:pt x="92889" y="7742"/>
                      <a:pt x="100787" y="89809"/>
                      <a:pt x="55596" y="106587"/>
                    </a:cubicBezTo>
                    <a:cubicBezTo>
                      <a:pt x="40828" y="112071"/>
                      <a:pt x="24153" y="106516"/>
                      <a:pt x="13586" y="93364"/>
                    </a:cubicBezTo>
                    <a:close/>
                  </a:path>
                </a:pathLst>
              </a:custGeom>
              <a:noFill/>
              <a:ln w="15725" cap="flat" cmpd="sng">
                <a:solidFill>
                  <a:srgbClr val="1D1D1B"/>
                </a:solidFill>
                <a:prstDash val="solid"/>
                <a:miter lim="8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202" name="Google Shape;202;g344d9d5a90c_0_108"/>
            <p:cNvSpPr/>
            <p:nvPr/>
          </p:nvSpPr>
          <p:spPr>
            <a:xfrm rot="10800000" flipH="1">
              <a:off x="1946526" y="1978066"/>
              <a:ext cx="238324" cy="141114"/>
            </a:xfrm>
            <a:custGeom>
              <a:avLst/>
              <a:gdLst/>
              <a:ahLst/>
              <a:cxnLst/>
              <a:rect l="l" t="t" r="r" b="b"/>
              <a:pathLst>
                <a:path w="238324" h="141114" extrusionOk="0">
                  <a:moveTo>
                    <a:pt x="-2" y="141212"/>
                  </a:moveTo>
                  <a:lnTo>
                    <a:pt x="238323" y="141212"/>
                  </a:lnTo>
                  <a:cubicBezTo>
                    <a:pt x="228635" y="111646"/>
                    <a:pt x="200174" y="33083"/>
                    <a:pt x="152629" y="7784"/>
                  </a:cubicBezTo>
                  <a:cubicBezTo>
                    <a:pt x="67088" y="-37728"/>
                    <a:pt x="2836" y="133402"/>
                    <a:pt x="-2" y="141212"/>
                  </a:cubicBezTo>
                  <a:close/>
                </a:path>
              </a:pathLst>
            </a:custGeom>
            <a:solidFill>
              <a:srgbClr val="C8BCC0"/>
            </a:solidFill>
            <a:ln w="15725" cap="rnd" cmpd="sng">
              <a:solidFill>
                <a:srgbClr val="1D1D1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3" name="Google Shape;203;g344d9d5a90c_0_108"/>
            <p:cNvSpPr/>
            <p:nvPr/>
          </p:nvSpPr>
          <p:spPr>
            <a:xfrm rot="10800000" flipH="1">
              <a:off x="1994869" y="1023875"/>
              <a:ext cx="216386" cy="143266"/>
            </a:xfrm>
            <a:custGeom>
              <a:avLst/>
              <a:gdLst/>
              <a:ahLst/>
              <a:cxnLst/>
              <a:rect l="l" t="t" r="r" b="b"/>
              <a:pathLst>
                <a:path w="216386" h="143266" extrusionOk="0">
                  <a:moveTo>
                    <a:pt x="216193" y="22981"/>
                  </a:moveTo>
                  <a:cubicBezTo>
                    <a:pt x="224337" y="61200"/>
                    <a:pt x="25422" y="170997"/>
                    <a:pt x="2436" y="136768"/>
                  </a:cubicBezTo>
                  <a:cubicBezTo>
                    <a:pt x="-8653" y="120262"/>
                    <a:pt x="20985" y="69950"/>
                    <a:pt x="48506" y="42917"/>
                  </a:cubicBezTo>
                  <a:cubicBezTo>
                    <a:pt x="112512" y="-19949"/>
                    <a:pt x="210881" y="-1943"/>
                    <a:pt x="216193" y="22981"/>
                  </a:cubicBezTo>
                  <a:close/>
                </a:path>
              </a:pathLst>
            </a:custGeom>
            <a:noFill/>
            <a:ln w="16550" cap="flat" cmpd="sng">
              <a:solidFill>
                <a:srgbClr val="1D1D1B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4" name="Google Shape;204;g344d9d5a90c_0_108"/>
            <p:cNvSpPr/>
            <p:nvPr/>
          </p:nvSpPr>
          <p:spPr>
            <a:xfrm>
              <a:off x="1730444" y="507815"/>
              <a:ext cx="714299" cy="910217"/>
            </a:xfrm>
            <a:custGeom>
              <a:avLst/>
              <a:gdLst/>
              <a:ahLst/>
              <a:cxnLst/>
              <a:rect l="l" t="t" r="r" b="b"/>
              <a:pathLst>
                <a:path w="714299" h="910217" extrusionOk="0">
                  <a:moveTo>
                    <a:pt x="551367" y="173570"/>
                  </a:moveTo>
                  <a:cubicBezTo>
                    <a:pt x="551367" y="173570"/>
                    <a:pt x="658552" y="314669"/>
                    <a:pt x="618039" y="506729"/>
                  </a:cubicBezTo>
                  <a:cubicBezTo>
                    <a:pt x="577380" y="698770"/>
                    <a:pt x="476028" y="845007"/>
                    <a:pt x="535605" y="899285"/>
                  </a:cubicBezTo>
                  <a:cubicBezTo>
                    <a:pt x="595189" y="953581"/>
                    <a:pt x="707100" y="783271"/>
                    <a:pt x="718445" y="698605"/>
                  </a:cubicBezTo>
                  <a:cubicBezTo>
                    <a:pt x="729797" y="613957"/>
                    <a:pt x="710248" y="150658"/>
                    <a:pt x="632862" y="119127"/>
                  </a:cubicBezTo>
                  <a:cubicBezTo>
                    <a:pt x="555469" y="87596"/>
                    <a:pt x="452854" y="77466"/>
                    <a:pt x="452854" y="77466"/>
                  </a:cubicBezTo>
                  <a:cubicBezTo>
                    <a:pt x="452854" y="77466"/>
                    <a:pt x="302177" y="-71589"/>
                    <a:pt x="168039" y="42601"/>
                  </a:cubicBezTo>
                  <a:cubicBezTo>
                    <a:pt x="34062" y="156810"/>
                    <a:pt x="-25515" y="544908"/>
                    <a:pt x="24919" y="666908"/>
                  </a:cubicBezTo>
                  <a:cubicBezTo>
                    <a:pt x="75360" y="788907"/>
                    <a:pt x="131474" y="868582"/>
                    <a:pt x="131474" y="868582"/>
                  </a:cubicBezTo>
                  <a:cubicBezTo>
                    <a:pt x="131474" y="868582"/>
                    <a:pt x="114288" y="388376"/>
                    <a:pt x="132890" y="305036"/>
                  </a:cubicBezTo>
                  <a:cubicBezTo>
                    <a:pt x="151492" y="221714"/>
                    <a:pt x="481546" y="195487"/>
                    <a:pt x="551367" y="173570"/>
                  </a:cubicBezTo>
                  <a:close/>
                </a:path>
              </a:pathLst>
            </a:custGeom>
            <a:solidFill>
              <a:srgbClr val="FFB9B9"/>
            </a:solidFill>
            <a:ln w="20750" cap="flat" cmpd="sng">
              <a:solidFill>
                <a:srgbClr val="000000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205" name="Google Shape;205;g344d9d5a90c_0_108"/>
            <p:cNvGrpSpPr/>
            <p:nvPr/>
          </p:nvGrpSpPr>
          <p:grpSpPr>
            <a:xfrm>
              <a:off x="2229363" y="1383998"/>
              <a:ext cx="375676" cy="427149"/>
              <a:chOff x="2209552" y="1288662"/>
              <a:chExt cx="375676" cy="427149"/>
            </a:xfrm>
          </p:grpSpPr>
          <p:sp>
            <p:nvSpPr>
              <p:cNvPr id="206" name="Google Shape;206;g344d9d5a90c_0_108"/>
              <p:cNvSpPr/>
              <p:nvPr/>
            </p:nvSpPr>
            <p:spPr>
              <a:xfrm rot="10800000" flipH="1">
                <a:off x="2434719" y="1322815"/>
                <a:ext cx="150509" cy="193865"/>
              </a:xfrm>
              <a:custGeom>
                <a:avLst/>
                <a:gdLst/>
                <a:ahLst/>
                <a:cxnLst/>
                <a:rect l="l" t="t" r="r" b="b"/>
                <a:pathLst>
                  <a:path w="150509" h="193865" extrusionOk="0">
                    <a:moveTo>
                      <a:pt x="73142" y="51481"/>
                    </a:moveTo>
                    <a:cubicBezTo>
                      <a:pt x="86863" y="43426"/>
                      <a:pt x="100078" y="51465"/>
                      <a:pt x="106752" y="56997"/>
                    </a:cubicBezTo>
                    <a:cubicBezTo>
                      <a:pt x="131655" y="77650"/>
                      <a:pt x="149762" y="129837"/>
                      <a:pt x="137981" y="180855"/>
                    </a:cubicBezTo>
                    <a:lnTo>
                      <a:pt x="12830" y="75509"/>
                    </a:lnTo>
                    <a:cubicBezTo>
                      <a:pt x="18513" y="72971"/>
                      <a:pt x="24267" y="71280"/>
                      <a:pt x="30649" y="69416"/>
                    </a:cubicBezTo>
                    <a:cubicBezTo>
                      <a:pt x="42444" y="65960"/>
                      <a:pt x="55733" y="62063"/>
                      <a:pt x="73142" y="51481"/>
                    </a:cubicBezTo>
                    <a:moveTo>
                      <a:pt x="118636" y="54639"/>
                    </a:moveTo>
                    <a:cubicBezTo>
                      <a:pt x="116720" y="52639"/>
                      <a:pt x="114762" y="50807"/>
                      <a:pt x="112752" y="49138"/>
                    </a:cubicBezTo>
                    <a:cubicBezTo>
                      <a:pt x="100199" y="38741"/>
                      <a:pt x="86798" y="35953"/>
                      <a:pt x="74496" y="41024"/>
                    </a:cubicBezTo>
                    <a:cubicBezTo>
                      <a:pt x="73807" y="41089"/>
                      <a:pt x="73096" y="41328"/>
                      <a:pt x="72421" y="41752"/>
                    </a:cubicBezTo>
                    <a:cubicBezTo>
                      <a:pt x="72165" y="41915"/>
                      <a:pt x="71910" y="42078"/>
                      <a:pt x="71659" y="42236"/>
                    </a:cubicBezTo>
                    <a:cubicBezTo>
                      <a:pt x="61923" y="37470"/>
                      <a:pt x="59770" y="33345"/>
                      <a:pt x="56328" y="26774"/>
                    </a:cubicBezTo>
                    <a:cubicBezTo>
                      <a:pt x="54072" y="22469"/>
                      <a:pt x="51267" y="17105"/>
                      <a:pt x="45686" y="10485"/>
                    </a:cubicBezTo>
                    <a:lnTo>
                      <a:pt x="37970" y="1327"/>
                    </a:lnTo>
                    <a:cubicBezTo>
                      <a:pt x="36477" y="-515"/>
                      <a:pt x="33714" y="-330"/>
                      <a:pt x="31802" y="1583"/>
                    </a:cubicBezTo>
                    <a:cubicBezTo>
                      <a:pt x="31742" y="1648"/>
                      <a:pt x="31681" y="1713"/>
                      <a:pt x="31621" y="1778"/>
                    </a:cubicBezTo>
                    <a:cubicBezTo>
                      <a:pt x="29876" y="3702"/>
                      <a:pt x="29616" y="6567"/>
                      <a:pt x="31067" y="8284"/>
                    </a:cubicBezTo>
                    <a:lnTo>
                      <a:pt x="38784" y="17442"/>
                    </a:lnTo>
                    <a:cubicBezTo>
                      <a:pt x="43835" y="23437"/>
                      <a:pt x="46323" y="28187"/>
                      <a:pt x="48514" y="32377"/>
                    </a:cubicBezTo>
                    <a:cubicBezTo>
                      <a:pt x="51588" y="38258"/>
                      <a:pt x="54161" y="43171"/>
                      <a:pt x="61668" y="47986"/>
                    </a:cubicBezTo>
                    <a:cubicBezTo>
                      <a:pt x="49165" y="54552"/>
                      <a:pt x="38914" y="57557"/>
                      <a:pt x="29635" y="60280"/>
                    </a:cubicBezTo>
                    <a:cubicBezTo>
                      <a:pt x="20504" y="62954"/>
                      <a:pt x="11885" y="65481"/>
                      <a:pt x="2834" y="70824"/>
                    </a:cubicBezTo>
                    <a:cubicBezTo>
                      <a:pt x="1439" y="71645"/>
                      <a:pt x="420" y="73128"/>
                      <a:pt x="132" y="74748"/>
                    </a:cubicBezTo>
                    <a:cubicBezTo>
                      <a:pt x="-152" y="76362"/>
                      <a:pt x="327" y="77922"/>
                      <a:pt x="1425" y="78819"/>
                    </a:cubicBezTo>
                    <a:lnTo>
                      <a:pt x="137162" y="193072"/>
                    </a:lnTo>
                    <a:cubicBezTo>
                      <a:pt x="138260" y="193996"/>
                      <a:pt x="139804" y="194165"/>
                      <a:pt x="141264" y="193523"/>
                    </a:cubicBezTo>
                    <a:cubicBezTo>
                      <a:pt x="142725" y="192882"/>
                      <a:pt x="143892" y="191518"/>
                      <a:pt x="144357" y="189915"/>
                    </a:cubicBezTo>
                    <a:cubicBezTo>
                      <a:pt x="160009" y="136168"/>
                      <a:pt x="144064" y="81221"/>
                      <a:pt x="118636" y="54639"/>
                    </a:cubicBezTo>
                  </a:path>
                </a:pathLst>
              </a:custGeom>
              <a:solidFill>
                <a:srgbClr val="FFFFFF"/>
              </a:solidFill>
              <a:ln w="10550" cap="flat" cmpd="sng">
                <a:solidFill>
                  <a:srgbClr val="000000"/>
                </a:solidFill>
                <a:prstDash val="solid"/>
                <a:miter lim="8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07" name="Google Shape;207;g344d9d5a90c_0_108"/>
              <p:cNvSpPr/>
              <p:nvPr/>
            </p:nvSpPr>
            <p:spPr>
              <a:xfrm>
                <a:off x="2209552" y="1288662"/>
                <a:ext cx="125443" cy="427149"/>
              </a:xfrm>
              <a:custGeom>
                <a:avLst/>
                <a:gdLst/>
                <a:ahLst/>
                <a:cxnLst/>
                <a:rect l="l" t="t" r="r" b="b"/>
                <a:pathLst>
                  <a:path w="125443" h="427149" extrusionOk="0">
                    <a:moveTo>
                      <a:pt x="47484" y="143465"/>
                    </a:moveTo>
                    <a:cubicBezTo>
                      <a:pt x="29307" y="84164"/>
                      <a:pt x="2234" y="9659"/>
                      <a:pt x="1362" y="11007"/>
                    </a:cubicBezTo>
                    <a:cubicBezTo>
                      <a:pt x="490" y="12355"/>
                      <a:pt x="367" y="14928"/>
                      <a:pt x="1081" y="16722"/>
                    </a:cubicBezTo>
                    <a:cubicBezTo>
                      <a:pt x="23927" y="74430"/>
                      <a:pt x="105860" y="346891"/>
                      <a:pt x="118121" y="418031"/>
                    </a:cubicBezTo>
                    <a:cubicBezTo>
                      <a:pt x="118490" y="420178"/>
                      <a:pt x="119657" y="421420"/>
                      <a:pt x="120722" y="420776"/>
                    </a:cubicBezTo>
                    <a:cubicBezTo>
                      <a:pt x="121790" y="420127"/>
                      <a:pt x="122349" y="417849"/>
                      <a:pt x="121978" y="415695"/>
                    </a:cubicBezTo>
                    <a:cubicBezTo>
                      <a:pt x="114186" y="370493"/>
                      <a:pt x="78525" y="244738"/>
                      <a:pt x="47484" y="143465"/>
                    </a:cubicBezTo>
                  </a:path>
                </a:pathLst>
              </a:custGeom>
              <a:solidFill>
                <a:srgbClr val="1D1D1B"/>
              </a:solidFill>
              <a:ln w="17050" cap="flat" cmpd="sng">
                <a:solidFill>
                  <a:srgbClr val="1D1D1B"/>
                </a:solidFill>
                <a:prstDash val="solid"/>
                <a:miter lim="8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08" name="Google Shape;208;g344d9d5a90c_0_108"/>
              <p:cNvSpPr/>
              <p:nvPr/>
            </p:nvSpPr>
            <p:spPr>
              <a:xfrm rot="10800000" flipH="1">
                <a:off x="2332221" y="1481358"/>
                <a:ext cx="159602" cy="220680"/>
              </a:xfrm>
              <a:custGeom>
                <a:avLst/>
                <a:gdLst/>
                <a:ahLst/>
                <a:cxnLst/>
                <a:rect l="l" t="t" r="r" b="b"/>
                <a:pathLst>
                  <a:path w="159602" h="220680" extrusionOk="0">
                    <a:moveTo>
                      <a:pt x="29" y="39"/>
                    </a:moveTo>
                    <a:lnTo>
                      <a:pt x="159631" y="220720"/>
                    </a:lnTo>
                  </a:path>
                </a:pathLst>
              </a:custGeom>
              <a:solidFill>
                <a:srgbClr val="1D1D1B"/>
              </a:solidFill>
              <a:ln w="21175" cap="flat" cmpd="sng">
                <a:solidFill>
                  <a:srgbClr val="1D1D1B"/>
                </a:solidFill>
                <a:prstDash val="solid"/>
                <a:miter lim="8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209" name="Google Shape;209;g344d9d5a90c_0_108"/>
            <p:cNvGrpSpPr/>
            <p:nvPr/>
          </p:nvGrpSpPr>
          <p:grpSpPr>
            <a:xfrm rot="553949" flipH="1">
              <a:off x="1647504" y="1403909"/>
              <a:ext cx="286368" cy="427169"/>
              <a:chOff x="2209552" y="1288662"/>
              <a:chExt cx="375676" cy="427149"/>
            </a:xfrm>
          </p:grpSpPr>
          <p:sp>
            <p:nvSpPr>
              <p:cNvPr id="210" name="Google Shape;210;g344d9d5a90c_0_108"/>
              <p:cNvSpPr/>
              <p:nvPr/>
            </p:nvSpPr>
            <p:spPr>
              <a:xfrm rot="10800000" flipH="1">
                <a:off x="2434719" y="1322815"/>
                <a:ext cx="150509" cy="193865"/>
              </a:xfrm>
              <a:custGeom>
                <a:avLst/>
                <a:gdLst/>
                <a:ahLst/>
                <a:cxnLst/>
                <a:rect l="l" t="t" r="r" b="b"/>
                <a:pathLst>
                  <a:path w="150509" h="193865" extrusionOk="0">
                    <a:moveTo>
                      <a:pt x="73142" y="51481"/>
                    </a:moveTo>
                    <a:cubicBezTo>
                      <a:pt x="86863" y="43426"/>
                      <a:pt x="100078" y="51465"/>
                      <a:pt x="106752" y="56997"/>
                    </a:cubicBezTo>
                    <a:cubicBezTo>
                      <a:pt x="131655" y="77650"/>
                      <a:pt x="149762" y="129837"/>
                      <a:pt x="137981" y="180855"/>
                    </a:cubicBezTo>
                    <a:lnTo>
                      <a:pt x="12830" y="75509"/>
                    </a:lnTo>
                    <a:cubicBezTo>
                      <a:pt x="18513" y="72971"/>
                      <a:pt x="24267" y="71280"/>
                      <a:pt x="30649" y="69416"/>
                    </a:cubicBezTo>
                    <a:cubicBezTo>
                      <a:pt x="42444" y="65960"/>
                      <a:pt x="55733" y="62063"/>
                      <a:pt x="73142" y="51481"/>
                    </a:cubicBezTo>
                    <a:moveTo>
                      <a:pt x="118636" y="54639"/>
                    </a:moveTo>
                    <a:cubicBezTo>
                      <a:pt x="116720" y="52639"/>
                      <a:pt x="114762" y="50807"/>
                      <a:pt x="112752" y="49138"/>
                    </a:cubicBezTo>
                    <a:cubicBezTo>
                      <a:pt x="100199" y="38741"/>
                      <a:pt x="86798" y="35953"/>
                      <a:pt x="74496" y="41024"/>
                    </a:cubicBezTo>
                    <a:cubicBezTo>
                      <a:pt x="73807" y="41089"/>
                      <a:pt x="73096" y="41328"/>
                      <a:pt x="72421" y="41752"/>
                    </a:cubicBezTo>
                    <a:cubicBezTo>
                      <a:pt x="72165" y="41915"/>
                      <a:pt x="71910" y="42078"/>
                      <a:pt x="71659" y="42236"/>
                    </a:cubicBezTo>
                    <a:cubicBezTo>
                      <a:pt x="61923" y="37470"/>
                      <a:pt x="59770" y="33345"/>
                      <a:pt x="56328" y="26774"/>
                    </a:cubicBezTo>
                    <a:cubicBezTo>
                      <a:pt x="54072" y="22469"/>
                      <a:pt x="51267" y="17105"/>
                      <a:pt x="45686" y="10485"/>
                    </a:cubicBezTo>
                    <a:lnTo>
                      <a:pt x="37970" y="1327"/>
                    </a:lnTo>
                    <a:cubicBezTo>
                      <a:pt x="36477" y="-515"/>
                      <a:pt x="33714" y="-330"/>
                      <a:pt x="31802" y="1583"/>
                    </a:cubicBezTo>
                    <a:cubicBezTo>
                      <a:pt x="31742" y="1648"/>
                      <a:pt x="31681" y="1713"/>
                      <a:pt x="31621" y="1778"/>
                    </a:cubicBezTo>
                    <a:cubicBezTo>
                      <a:pt x="29876" y="3702"/>
                      <a:pt x="29616" y="6567"/>
                      <a:pt x="31067" y="8284"/>
                    </a:cubicBezTo>
                    <a:lnTo>
                      <a:pt x="38784" y="17442"/>
                    </a:lnTo>
                    <a:cubicBezTo>
                      <a:pt x="43835" y="23437"/>
                      <a:pt x="46323" y="28187"/>
                      <a:pt x="48514" y="32377"/>
                    </a:cubicBezTo>
                    <a:cubicBezTo>
                      <a:pt x="51588" y="38258"/>
                      <a:pt x="54161" y="43171"/>
                      <a:pt x="61668" y="47986"/>
                    </a:cubicBezTo>
                    <a:cubicBezTo>
                      <a:pt x="49165" y="54552"/>
                      <a:pt x="38914" y="57557"/>
                      <a:pt x="29635" y="60280"/>
                    </a:cubicBezTo>
                    <a:cubicBezTo>
                      <a:pt x="20504" y="62954"/>
                      <a:pt x="11885" y="65481"/>
                      <a:pt x="2834" y="70824"/>
                    </a:cubicBezTo>
                    <a:cubicBezTo>
                      <a:pt x="1439" y="71645"/>
                      <a:pt x="420" y="73128"/>
                      <a:pt x="132" y="74748"/>
                    </a:cubicBezTo>
                    <a:cubicBezTo>
                      <a:pt x="-152" y="76362"/>
                      <a:pt x="327" y="77922"/>
                      <a:pt x="1425" y="78819"/>
                    </a:cubicBezTo>
                    <a:lnTo>
                      <a:pt x="137162" y="193072"/>
                    </a:lnTo>
                    <a:cubicBezTo>
                      <a:pt x="138260" y="193996"/>
                      <a:pt x="139804" y="194165"/>
                      <a:pt x="141264" y="193523"/>
                    </a:cubicBezTo>
                    <a:cubicBezTo>
                      <a:pt x="142725" y="192882"/>
                      <a:pt x="143892" y="191518"/>
                      <a:pt x="144357" y="189915"/>
                    </a:cubicBezTo>
                    <a:cubicBezTo>
                      <a:pt x="160009" y="136168"/>
                      <a:pt x="144064" y="81221"/>
                      <a:pt x="118636" y="54639"/>
                    </a:cubicBezTo>
                  </a:path>
                </a:pathLst>
              </a:custGeom>
              <a:solidFill>
                <a:srgbClr val="FFFFFF"/>
              </a:solidFill>
              <a:ln w="10550" cap="flat" cmpd="sng">
                <a:solidFill>
                  <a:srgbClr val="000000"/>
                </a:solidFill>
                <a:prstDash val="solid"/>
                <a:miter lim="8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11" name="Google Shape;211;g344d9d5a90c_0_108"/>
              <p:cNvSpPr/>
              <p:nvPr/>
            </p:nvSpPr>
            <p:spPr>
              <a:xfrm>
                <a:off x="2209552" y="1288662"/>
                <a:ext cx="125443" cy="427149"/>
              </a:xfrm>
              <a:custGeom>
                <a:avLst/>
                <a:gdLst/>
                <a:ahLst/>
                <a:cxnLst/>
                <a:rect l="l" t="t" r="r" b="b"/>
                <a:pathLst>
                  <a:path w="125443" h="427149" extrusionOk="0">
                    <a:moveTo>
                      <a:pt x="47484" y="143465"/>
                    </a:moveTo>
                    <a:cubicBezTo>
                      <a:pt x="29307" y="84164"/>
                      <a:pt x="2234" y="9659"/>
                      <a:pt x="1362" y="11007"/>
                    </a:cubicBezTo>
                    <a:cubicBezTo>
                      <a:pt x="490" y="12355"/>
                      <a:pt x="367" y="14928"/>
                      <a:pt x="1081" y="16722"/>
                    </a:cubicBezTo>
                    <a:cubicBezTo>
                      <a:pt x="23927" y="74430"/>
                      <a:pt x="105860" y="346891"/>
                      <a:pt x="118121" y="418031"/>
                    </a:cubicBezTo>
                    <a:cubicBezTo>
                      <a:pt x="118490" y="420178"/>
                      <a:pt x="119657" y="421420"/>
                      <a:pt x="120722" y="420776"/>
                    </a:cubicBezTo>
                    <a:cubicBezTo>
                      <a:pt x="121790" y="420127"/>
                      <a:pt x="122349" y="417849"/>
                      <a:pt x="121978" y="415695"/>
                    </a:cubicBezTo>
                    <a:cubicBezTo>
                      <a:pt x="114186" y="370493"/>
                      <a:pt x="78525" y="244738"/>
                      <a:pt x="47484" y="143465"/>
                    </a:cubicBezTo>
                  </a:path>
                </a:pathLst>
              </a:custGeom>
              <a:solidFill>
                <a:srgbClr val="1D1D1B"/>
              </a:solidFill>
              <a:ln w="17050" cap="flat" cmpd="sng">
                <a:solidFill>
                  <a:srgbClr val="1D1D1B"/>
                </a:solidFill>
                <a:prstDash val="solid"/>
                <a:miter lim="8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12" name="Google Shape;212;g344d9d5a90c_0_108"/>
              <p:cNvSpPr/>
              <p:nvPr/>
            </p:nvSpPr>
            <p:spPr>
              <a:xfrm rot="10800000" flipH="1">
                <a:off x="2332221" y="1481358"/>
                <a:ext cx="159602" cy="220680"/>
              </a:xfrm>
              <a:custGeom>
                <a:avLst/>
                <a:gdLst/>
                <a:ahLst/>
                <a:cxnLst/>
                <a:rect l="l" t="t" r="r" b="b"/>
                <a:pathLst>
                  <a:path w="159602" h="220680" extrusionOk="0">
                    <a:moveTo>
                      <a:pt x="29" y="39"/>
                    </a:moveTo>
                    <a:lnTo>
                      <a:pt x="159631" y="220720"/>
                    </a:lnTo>
                  </a:path>
                </a:pathLst>
              </a:custGeom>
              <a:solidFill>
                <a:srgbClr val="1D1D1B"/>
              </a:solidFill>
              <a:ln w="21175" cap="flat" cmpd="sng">
                <a:solidFill>
                  <a:srgbClr val="1D1D1B"/>
                </a:solidFill>
                <a:prstDash val="solid"/>
                <a:miter lim="8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</p:grpSp>
      <p:sp>
        <p:nvSpPr>
          <p:cNvPr id="213" name="Google Shape;213;g344d9d5a90c_0_108"/>
          <p:cNvSpPr txBox="1"/>
          <p:nvPr/>
        </p:nvSpPr>
        <p:spPr>
          <a:xfrm>
            <a:off x="539750" y="4817603"/>
            <a:ext cx="8096400" cy="32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marR="0" lvl="0" indent="0" algn="r" rtl="0">
              <a:lnSpc>
                <a:spcPct val="104166"/>
              </a:lnSpc>
              <a:spcBef>
                <a:spcPts val="5985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s-ES" sz="1200" b="0" i="0" u="none" strike="noStrike" cap="none">
                <a:solidFill>
                  <a:srgbClr val="8E8E8E"/>
                </a:solidFill>
                <a:latin typeface="Arial"/>
                <a:ea typeface="Arial"/>
                <a:cs typeface="Arial"/>
                <a:sym typeface="Arial"/>
              </a:rPr>
              <a:t>Salvant el meu territori </a:t>
            </a:r>
            <a:r>
              <a:rPr lang="es-ES"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- Investigació i mètode científic</a:t>
            </a:r>
            <a:endParaRPr sz="1200" b="0" i="0" u="none" strike="noStrike" cap="none">
              <a:solidFill>
                <a:srgbClr val="8D8D8D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3" name="Google Shape;253;p8"/>
          <p:cNvSpPr/>
          <p:nvPr/>
        </p:nvSpPr>
        <p:spPr>
          <a:xfrm>
            <a:off x="127844" y="675965"/>
            <a:ext cx="8791355" cy="4092128"/>
          </a:xfrm>
          <a:custGeom>
            <a:avLst/>
            <a:gdLst/>
            <a:ahLst/>
            <a:cxnLst/>
            <a:rect l="l" t="t" r="r" b="b"/>
            <a:pathLst>
              <a:path w="8791355" h="4092128" fill="none" extrusionOk="0">
                <a:moveTo>
                  <a:pt x="65216" y="117351"/>
                </a:moveTo>
                <a:cubicBezTo>
                  <a:pt x="235367" y="-111234"/>
                  <a:pt x="8375964" y="43092"/>
                  <a:pt x="8722594" y="117351"/>
                </a:cubicBezTo>
                <a:cubicBezTo>
                  <a:pt x="8718369" y="484133"/>
                  <a:pt x="8715077" y="2806751"/>
                  <a:pt x="8722594" y="4035755"/>
                </a:cubicBezTo>
                <a:cubicBezTo>
                  <a:pt x="5784828" y="3764328"/>
                  <a:pt x="1740516" y="4290887"/>
                  <a:pt x="139623" y="4049519"/>
                </a:cubicBezTo>
                <a:cubicBezTo>
                  <a:pt x="243851" y="2801736"/>
                  <a:pt x="-92984" y="1504885"/>
                  <a:pt x="65216" y="117351"/>
                </a:cubicBezTo>
                <a:close/>
              </a:path>
              <a:path w="8791355" h="4092128" extrusionOk="0">
                <a:moveTo>
                  <a:pt x="65216" y="117351"/>
                </a:moveTo>
                <a:cubicBezTo>
                  <a:pt x="140235" y="-147156"/>
                  <a:pt x="8302878" y="86220"/>
                  <a:pt x="8722594" y="117351"/>
                </a:cubicBezTo>
                <a:cubicBezTo>
                  <a:pt x="8856378" y="506776"/>
                  <a:pt x="8742858" y="2731342"/>
                  <a:pt x="8722594" y="4035755"/>
                </a:cubicBezTo>
                <a:cubicBezTo>
                  <a:pt x="5666106" y="4252832"/>
                  <a:pt x="1862423" y="4144448"/>
                  <a:pt x="139623" y="4049519"/>
                </a:cubicBezTo>
                <a:cubicBezTo>
                  <a:pt x="9200" y="2672028"/>
                  <a:pt x="81531" y="1593892"/>
                  <a:pt x="65216" y="117351"/>
                </a:cubicBezTo>
                <a:close/>
              </a:path>
            </a:pathLst>
          </a:custGeom>
          <a:solidFill>
            <a:srgbClr val="CBBFC3"/>
          </a:solidFill>
          <a:ln w="9525" cap="flat" cmpd="sng">
            <a:solidFill>
              <a:srgbClr val="00324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4" name="Google Shape;254;p8"/>
          <p:cNvSpPr/>
          <p:nvPr/>
        </p:nvSpPr>
        <p:spPr>
          <a:xfrm>
            <a:off x="987102" y="3837681"/>
            <a:ext cx="7329961" cy="1001289"/>
          </a:xfrm>
          <a:custGeom>
            <a:avLst/>
            <a:gdLst/>
            <a:ahLst/>
            <a:cxnLst/>
            <a:rect l="l" t="t" r="r" b="b"/>
            <a:pathLst>
              <a:path w="7095441" h="977489" extrusionOk="0">
                <a:moveTo>
                  <a:pt x="3274727" y="6736"/>
                </a:moveTo>
                <a:cubicBezTo>
                  <a:pt x="2346412" y="-23744"/>
                  <a:pt x="1362438" y="52456"/>
                  <a:pt x="845603" y="169738"/>
                </a:cubicBezTo>
                <a:cubicBezTo>
                  <a:pt x="328768" y="287020"/>
                  <a:pt x="-314625" y="575917"/>
                  <a:pt x="173718" y="710426"/>
                </a:cubicBezTo>
                <a:cubicBezTo>
                  <a:pt x="662061" y="844936"/>
                  <a:pt x="2656513" y="988722"/>
                  <a:pt x="3775659" y="976795"/>
                </a:cubicBezTo>
                <a:cubicBezTo>
                  <a:pt x="4695360" y="930413"/>
                  <a:pt x="6448623" y="742895"/>
                  <a:pt x="6888595" y="638865"/>
                </a:cubicBezTo>
                <a:cubicBezTo>
                  <a:pt x="7328567" y="534836"/>
                  <a:pt x="7017803" y="457973"/>
                  <a:pt x="6415492" y="352618"/>
                </a:cubicBezTo>
                <a:cubicBezTo>
                  <a:pt x="5813181" y="247263"/>
                  <a:pt x="4203042" y="37216"/>
                  <a:pt x="3274727" y="6736"/>
                </a:cubicBezTo>
                <a:close/>
              </a:path>
            </a:pathLst>
          </a:custGeom>
          <a:solidFill>
            <a:srgbClr val="FFEBEB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5" name="Google Shape;255;p8"/>
          <p:cNvSpPr/>
          <p:nvPr/>
        </p:nvSpPr>
        <p:spPr>
          <a:xfrm flipH="1">
            <a:off x="405186" y="1483099"/>
            <a:ext cx="2089437" cy="1576416"/>
          </a:xfrm>
          <a:prstGeom prst="wedgeEllipseCallout">
            <a:avLst>
              <a:gd name="adj1" fmla="val -67707"/>
              <a:gd name="adj2" fmla="val 50545"/>
            </a:avLst>
          </a:prstGeom>
          <a:noFill/>
          <a:ln w="1270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6" name="Google Shape;256;p8"/>
          <p:cNvSpPr txBox="1">
            <a:spLocks noGrp="1"/>
          </p:cNvSpPr>
          <p:nvPr>
            <p:ph type="body" idx="4294967295"/>
          </p:nvPr>
        </p:nvSpPr>
        <p:spPr>
          <a:xfrm>
            <a:off x="413028" y="1542337"/>
            <a:ext cx="2073023" cy="14964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s-ES" sz="12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Bé, sí.</a:t>
            </a:r>
            <a:endParaRPr sz="12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s-ES" sz="12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Jo he observat que les</a:t>
            </a:r>
            <a:endParaRPr sz="12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s-ES" sz="12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bosses de les papereres se'n volen quan hi ha </a:t>
            </a:r>
            <a:br>
              <a:rPr lang="es-ES" sz="12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s-ES" sz="12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vent itot el fem </a:t>
            </a:r>
            <a:br>
              <a:rPr lang="es-ES" sz="12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s-ES" sz="12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se n’ix</a:t>
            </a:r>
            <a:endParaRPr sz="12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endParaRPr sz="12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7" name="Google Shape;257;p8"/>
          <p:cNvSpPr/>
          <p:nvPr/>
        </p:nvSpPr>
        <p:spPr>
          <a:xfrm rot="-332261" flipH="1">
            <a:off x="6613341" y="876073"/>
            <a:ext cx="2089602" cy="1611068"/>
          </a:xfrm>
          <a:prstGeom prst="wedgeEllipseCallout">
            <a:avLst>
              <a:gd name="adj1" fmla="val 21667"/>
              <a:gd name="adj2" fmla="val 60796"/>
            </a:avLst>
          </a:prstGeom>
          <a:noFill/>
          <a:ln w="1270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8" name="Google Shape;258;p8"/>
          <p:cNvSpPr txBox="1"/>
          <p:nvPr/>
        </p:nvSpPr>
        <p:spPr>
          <a:xfrm>
            <a:off x="6646545" y="918241"/>
            <a:ext cx="2065025" cy="19982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800"/>
              <a:buFont typeface="Roboto"/>
              <a:buNone/>
            </a:pPr>
            <a:r>
              <a:rPr lang="es-ES"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Hola! </a:t>
            </a:r>
            <a:br>
              <a:rPr lang="es-ES"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s-ES"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Heu observat amb </a:t>
            </a:r>
            <a:br>
              <a:rPr lang="es-ES"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s-ES"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atenció el vostre entorn? Quins problemas</a:t>
            </a:r>
            <a:br>
              <a:rPr lang="es-ES"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s-ES"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 hi heu detectat? Hi heu </a:t>
            </a:r>
            <a:br>
              <a:rPr lang="es-ES"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s-ES"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pensat solucions? 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9" name="Google Shape;259;p8"/>
          <p:cNvSpPr/>
          <p:nvPr/>
        </p:nvSpPr>
        <p:spPr>
          <a:xfrm flipH="1">
            <a:off x="2750655" y="1375445"/>
            <a:ext cx="2542939" cy="1310796"/>
          </a:xfrm>
          <a:prstGeom prst="wedgeEllipseCallout">
            <a:avLst>
              <a:gd name="adj1" fmla="val 27425"/>
              <a:gd name="adj2" fmla="val 83228"/>
            </a:avLst>
          </a:prstGeom>
          <a:noFill/>
          <a:ln w="1270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0" name="Google Shape;260;p8"/>
          <p:cNvSpPr txBox="1"/>
          <p:nvPr/>
        </p:nvSpPr>
        <p:spPr>
          <a:xfrm>
            <a:off x="2843393" y="1478513"/>
            <a:ext cx="2316000" cy="124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800"/>
              <a:buFont typeface="Roboto"/>
              <a:buNone/>
            </a:pPr>
            <a:r>
              <a:rPr lang="es-ES"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Una alternativa seria </a:t>
            </a:r>
            <a:br>
              <a:rPr lang="es-ES"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s-ES"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no posar-hi bossa, però seria difícil arreplegar el fem i netejar la paperera per dins. I faria mala olor.</a:t>
            </a:r>
            <a:endParaRPr sz="1200" b="0" i="0" u="none" strike="noStrike" cap="non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1" name="Google Shape;261;p8"/>
          <p:cNvSpPr/>
          <p:nvPr/>
        </p:nvSpPr>
        <p:spPr>
          <a:xfrm flipH="1">
            <a:off x="4725603" y="2300025"/>
            <a:ext cx="1778116" cy="2479916"/>
          </a:xfrm>
          <a:prstGeom prst="wedgeEllipseCallout">
            <a:avLst>
              <a:gd name="adj1" fmla="val 120036"/>
              <a:gd name="adj2" fmla="val -6219"/>
            </a:avLst>
          </a:prstGeom>
          <a:noFill/>
          <a:ln w="1270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2" name="Google Shape;262;p8"/>
          <p:cNvSpPr txBox="1"/>
          <p:nvPr/>
        </p:nvSpPr>
        <p:spPr>
          <a:xfrm>
            <a:off x="4868429" y="2381117"/>
            <a:ext cx="1582717" cy="198828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800"/>
              <a:buFont typeface="Roboto"/>
              <a:buNone/>
            </a:pPr>
            <a:r>
              <a:rPr lang="es-ES"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Una altra </a:t>
            </a:r>
            <a:br>
              <a:rPr lang="es-ES"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s-ES"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possibilitat  pot ser posar-hi tapa, però hi haurà gent que, per no obrir-la, no llance el fem. També</a:t>
            </a:r>
            <a:endParaRPr sz="1200" b="0" i="0" u="none" strike="noStrike" cap="non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800"/>
              <a:buFont typeface="Roboto"/>
              <a:buNone/>
            </a:pPr>
            <a:r>
              <a:rPr lang="es-ES"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pot ser perillós</a:t>
            </a:r>
            <a:endParaRPr sz="1200" b="0" i="0" u="none" strike="noStrike" cap="non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800"/>
              <a:buFont typeface="Roboto"/>
              <a:buNone/>
            </a:pPr>
            <a:r>
              <a:rPr lang="es-ES"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per a xiquets. I</a:t>
            </a:r>
            <a:endParaRPr sz="1200" b="0" i="0" u="none" strike="noStrike" cap="non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800"/>
              <a:buFont typeface="Roboto"/>
              <a:buNone/>
            </a:pPr>
            <a:r>
              <a:rPr lang="es-ES"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més car.</a:t>
            </a:r>
            <a:endParaRPr sz="1200" b="0" i="0" u="none" strike="noStrike" cap="non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800"/>
              <a:buFont typeface="Roboto"/>
              <a:buNone/>
            </a:pPr>
            <a:endParaRPr sz="1200" b="0" i="0" u="none" strike="noStrike" cap="non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3" name="Google Shape;263;p8"/>
          <p:cNvSpPr txBox="1"/>
          <p:nvPr/>
        </p:nvSpPr>
        <p:spPr>
          <a:xfrm>
            <a:off x="0" y="123824"/>
            <a:ext cx="9135900" cy="5216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s-ES" sz="2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L’activitat científica</a:t>
            </a:r>
            <a:endParaRPr sz="2400" b="0" i="0" u="none" strike="noStrike" cap="non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264" name="Google Shape;264;p8"/>
          <p:cNvGrpSpPr/>
          <p:nvPr/>
        </p:nvGrpSpPr>
        <p:grpSpPr>
          <a:xfrm flipH="1">
            <a:off x="3844457" y="3120712"/>
            <a:ext cx="663880" cy="1532594"/>
            <a:chOff x="3077675" y="861691"/>
            <a:chExt cx="736858" cy="1532594"/>
          </a:xfrm>
        </p:grpSpPr>
        <p:sp>
          <p:nvSpPr>
            <p:cNvPr id="265" name="Google Shape;265;p8"/>
            <p:cNvSpPr/>
            <p:nvPr/>
          </p:nvSpPr>
          <p:spPr>
            <a:xfrm rot="10800000" flipH="1">
              <a:off x="3389009" y="925830"/>
              <a:ext cx="228326" cy="157295"/>
            </a:xfrm>
            <a:custGeom>
              <a:avLst/>
              <a:gdLst/>
              <a:ahLst/>
              <a:cxnLst/>
              <a:rect l="l" t="t" r="r" b="b"/>
              <a:pathLst>
                <a:path w="228326" h="157295" extrusionOk="0">
                  <a:moveTo>
                    <a:pt x="228380" y="153882"/>
                  </a:moveTo>
                  <a:lnTo>
                    <a:pt x="223931" y="124532"/>
                  </a:lnTo>
                  <a:lnTo>
                    <a:pt x="211807" y="117040"/>
                  </a:lnTo>
                  <a:cubicBezTo>
                    <a:pt x="116406" y="123307"/>
                    <a:pt x="51588" y="69536"/>
                    <a:pt x="54" y="27"/>
                  </a:cubicBezTo>
                  <a:cubicBezTo>
                    <a:pt x="24165" y="93971"/>
                    <a:pt x="127786" y="175230"/>
                    <a:pt x="228380" y="153882"/>
                  </a:cubicBezTo>
                </a:path>
              </a:pathLst>
            </a:custGeom>
            <a:solidFill>
              <a:srgbClr val="1D1D1B"/>
            </a:solidFill>
            <a:ln w="9525" cap="flat" cmpd="sng">
              <a:solidFill>
                <a:srgbClr val="1D1D1B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66" name="Google Shape;266;p8"/>
            <p:cNvSpPr/>
            <p:nvPr/>
          </p:nvSpPr>
          <p:spPr>
            <a:xfrm rot="10800000" flipH="1">
              <a:off x="3077675" y="861691"/>
              <a:ext cx="736858" cy="1532594"/>
            </a:xfrm>
            <a:custGeom>
              <a:avLst/>
              <a:gdLst/>
              <a:ahLst/>
              <a:cxnLst/>
              <a:rect l="l" t="t" r="r" b="b"/>
              <a:pathLst>
                <a:path w="736858" h="1532594" extrusionOk="0">
                  <a:moveTo>
                    <a:pt x="697414" y="970588"/>
                  </a:moveTo>
                  <a:lnTo>
                    <a:pt x="656701" y="965014"/>
                  </a:lnTo>
                  <a:lnTo>
                    <a:pt x="671213" y="1051893"/>
                  </a:lnTo>
                  <a:lnTo>
                    <a:pt x="705354" y="1050494"/>
                  </a:lnTo>
                  <a:close/>
                  <a:moveTo>
                    <a:pt x="432857" y="349336"/>
                  </a:moveTo>
                  <a:cubicBezTo>
                    <a:pt x="425409" y="339008"/>
                    <a:pt x="435861" y="324038"/>
                    <a:pt x="408486" y="330085"/>
                  </a:cubicBezTo>
                  <a:cubicBezTo>
                    <a:pt x="406439" y="377763"/>
                    <a:pt x="442120" y="417730"/>
                    <a:pt x="468007" y="454998"/>
                  </a:cubicBezTo>
                  <a:cubicBezTo>
                    <a:pt x="450989" y="468767"/>
                    <a:pt x="383674" y="390839"/>
                    <a:pt x="373629" y="378186"/>
                  </a:cubicBezTo>
                  <a:cubicBezTo>
                    <a:pt x="366129" y="376690"/>
                    <a:pt x="367271" y="387463"/>
                    <a:pt x="368858" y="392381"/>
                  </a:cubicBezTo>
                  <a:cubicBezTo>
                    <a:pt x="372004" y="402140"/>
                    <a:pt x="434151" y="488198"/>
                    <a:pt x="445266" y="500558"/>
                  </a:cubicBezTo>
                  <a:cubicBezTo>
                    <a:pt x="451292" y="507261"/>
                    <a:pt x="444839" y="518882"/>
                    <a:pt x="467960" y="512766"/>
                  </a:cubicBezTo>
                  <a:cubicBezTo>
                    <a:pt x="480638" y="430319"/>
                    <a:pt x="480529" y="415436"/>
                    <a:pt x="432857" y="349336"/>
                  </a:cubicBezTo>
                  <a:moveTo>
                    <a:pt x="319168" y="378149"/>
                  </a:moveTo>
                  <a:cubicBezTo>
                    <a:pt x="319040" y="384512"/>
                    <a:pt x="318836" y="390991"/>
                    <a:pt x="319068" y="397377"/>
                  </a:cubicBezTo>
                  <a:cubicBezTo>
                    <a:pt x="304064" y="373542"/>
                    <a:pt x="278617" y="360462"/>
                    <a:pt x="289381" y="320418"/>
                  </a:cubicBezTo>
                  <a:lnTo>
                    <a:pt x="324081" y="349230"/>
                  </a:lnTo>
                  <a:cubicBezTo>
                    <a:pt x="345652" y="330208"/>
                    <a:pt x="270828" y="269706"/>
                    <a:pt x="259542" y="281984"/>
                  </a:cubicBezTo>
                  <a:lnTo>
                    <a:pt x="249441" y="380902"/>
                  </a:lnTo>
                  <a:lnTo>
                    <a:pt x="329127" y="474259"/>
                  </a:lnTo>
                  <a:cubicBezTo>
                    <a:pt x="352025" y="462326"/>
                    <a:pt x="320073" y="424837"/>
                    <a:pt x="319068" y="397377"/>
                  </a:cubicBezTo>
                  <a:cubicBezTo>
                    <a:pt x="351902" y="449534"/>
                    <a:pt x="388445" y="491161"/>
                    <a:pt x="408434" y="551292"/>
                  </a:cubicBezTo>
                  <a:cubicBezTo>
                    <a:pt x="404790" y="550063"/>
                    <a:pt x="399209" y="552311"/>
                    <a:pt x="391354" y="548397"/>
                  </a:cubicBezTo>
                  <a:cubicBezTo>
                    <a:pt x="366812" y="536175"/>
                    <a:pt x="317998" y="451883"/>
                    <a:pt x="279356" y="445570"/>
                  </a:cubicBezTo>
                  <a:cubicBezTo>
                    <a:pt x="292451" y="466432"/>
                    <a:pt x="319471" y="539368"/>
                    <a:pt x="333803" y="551531"/>
                  </a:cubicBezTo>
                  <a:cubicBezTo>
                    <a:pt x="346936" y="562675"/>
                    <a:pt x="361861" y="557426"/>
                    <a:pt x="370649" y="561946"/>
                  </a:cubicBezTo>
                  <a:cubicBezTo>
                    <a:pt x="383930" y="568777"/>
                    <a:pt x="382764" y="590736"/>
                    <a:pt x="418322" y="580096"/>
                  </a:cubicBezTo>
                  <a:cubicBezTo>
                    <a:pt x="421818" y="567460"/>
                    <a:pt x="411262" y="559798"/>
                    <a:pt x="408434" y="551292"/>
                  </a:cubicBezTo>
                  <a:cubicBezTo>
                    <a:pt x="443475" y="563134"/>
                    <a:pt x="422993" y="565410"/>
                    <a:pt x="443138" y="599343"/>
                  </a:cubicBezTo>
                  <a:cubicBezTo>
                    <a:pt x="460886" y="585675"/>
                    <a:pt x="462194" y="557977"/>
                    <a:pt x="457897" y="538845"/>
                  </a:cubicBezTo>
                  <a:cubicBezTo>
                    <a:pt x="456310" y="531788"/>
                    <a:pt x="374042" y="450943"/>
                    <a:pt x="358909" y="430925"/>
                  </a:cubicBezTo>
                  <a:cubicBezTo>
                    <a:pt x="345847" y="413656"/>
                    <a:pt x="344051" y="385127"/>
                    <a:pt x="319168" y="378149"/>
                  </a:cubicBezTo>
                  <a:moveTo>
                    <a:pt x="56090" y="984284"/>
                  </a:moveTo>
                  <a:cubicBezTo>
                    <a:pt x="23072" y="996882"/>
                    <a:pt x="27483" y="1047906"/>
                    <a:pt x="40180" y="1074751"/>
                  </a:cubicBezTo>
                  <a:lnTo>
                    <a:pt x="70791" y="1080435"/>
                  </a:lnTo>
                  <a:cubicBezTo>
                    <a:pt x="69749" y="1056568"/>
                    <a:pt x="72615" y="1031949"/>
                    <a:pt x="70834" y="1008063"/>
                  </a:cubicBezTo>
                  <a:cubicBezTo>
                    <a:pt x="70028" y="997240"/>
                    <a:pt x="76614" y="976452"/>
                    <a:pt x="56090" y="984284"/>
                  </a:cubicBezTo>
                  <a:moveTo>
                    <a:pt x="656735" y="1080417"/>
                  </a:moveTo>
                  <a:cubicBezTo>
                    <a:pt x="653134" y="1180537"/>
                    <a:pt x="588510" y="1308681"/>
                    <a:pt x="478492" y="1326216"/>
                  </a:cubicBezTo>
                  <a:cubicBezTo>
                    <a:pt x="410954" y="1336980"/>
                    <a:pt x="306670" y="1331447"/>
                    <a:pt x="289329" y="1253592"/>
                  </a:cubicBezTo>
                  <a:cubicBezTo>
                    <a:pt x="321376" y="1267838"/>
                    <a:pt x="358194" y="1272403"/>
                    <a:pt x="390823" y="1283217"/>
                  </a:cubicBezTo>
                  <a:cubicBezTo>
                    <a:pt x="401578" y="1286778"/>
                    <a:pt x="394917" y="1309626"/>
                    <a:pt x="443584" y="1302377"/>
                  </a:cubicBezTo>
                  <a:cubicBezTo>
                    <a:pt x="461516" y="1299702"/>
                    <a:pt x="457058" y="1286218"/>
                    <a:pt x="465743" y="1283199"/>
                  </a:cubicBezTo>
                  <a:cubicBezTo>
                    <a:pt x="499651" y="1271408"/>
                    <a:pt x="534688" y="1273082"/>
                    <a:pt x="564114" y="1240897"/>
                  </a:cubicBezTo>
                  <a:cubicBezTo>
                    <a:pt x="668262" y="1126999"/>
                    <a:pt x="630458" y="897116"/>
                    <a:pt x="561295" y="773560"/>
                  </a:cubicBezTo>
                  <a:cubicBezTo>
                    <a:pt x="517826" y="695898"/>
                    <a:pt x="430872" y="602921"/>
                    <a:pt x="334149" y="609069"/>
                  </a:cubicBezTo>
                  <a:cubicBezTo>
                    <a:pt x="271358" y="613061"/>
                    <a:pt x="144242" y="732056"/>
                    <a:pt x="122543" y="788980"/>
                  </a:cubicBezTo>
                  <a:cubicBezTo>
                    <a:pt x="47808" y="985054"/>
                    <a:pt x="121330" y="1243476"/>
                    <a:pt x="245987" y="1406117"/>
                  </a:cubicBezTo>
                  <a:lnTo>
                    <a:pt x="338873" y="1532476"/>
                  </a:lnTo>
                  <a:cubicBezTo>
                    <a:pt x="320296" y="1534389"/>
                    <a:pt x="307646" y="1523465"/>
                    <a:pt x="295180" y="1512371"/>
                  </a:cubicBezTo>
                  <a:cubicBezTo>
                    <a:pt x="248460" y="1470808"/>
                    <a:pt x="121619" y="1263149"/>
                    <a:pt x="98901" y="1202303"/>
                  </a:cubicBezTo>
                  <a:cubicBezTo>
                    <a:pt x="90387" y="1179486"/>
                    <a:pt x="81916" y="1116671"/>
                    <a:pt x="76164" y="1108904"/>
                  </a:cubicBezTo>
                  <a:cubicBezTo>
                    <a:pt x="59278" y="1086088"/>
                    <a:pt x="-10572" y="1119030"/>
                    <a:pt x="1486" y="1018749"/>
                  </a:cubicBezTo>
                  <a:cubicBezTo>
                    <a:pt x="6527" y="976805"/>
                    <a:pt x="34078" y="979237"/>
                    <a:pt x="47832" y="961972"/>
                  </a:cubicBezTo>
                  <a:cubicBezTo>
                    <a:pt x="82129" y="918922"/>
                    <a:pt x="72677" y="822739"/>
                    <a:pt x="96821" y="764058"/>
                  </a:cubicBezTo>
                  <a:cubicBezTo>
                    <a:pt x="116549" y="716122"/>
                    <a:pt x="178099" y="665621"/>
                    <a:pt x="219787" y="632780"/>
                  </a:cubicBezTo>
                  <a:cubicBezTo>
                    <a:pt x="219948" y="632147"/>
                    <a:pt x="219943" y="631436"/>
                    <a:pt x="219853" y="630688"/>
                  </a:cubicBezTo>
                  <a:cubicBezTo>
                    <a:pt x="224297" y="629078"/>
                    <a:pt x="227642" y="626206"/>
                    <a:pt x="229997" y="622705"/>
                  </a:cubicBezTo>
                  <a:cubicBezTo>
                    <a:pt x="234313" y="620122"/>
                    <a:pt x="237293" y="616190"/>
                    <a:pt x="238952" y="611730"/>
                  </a:cubicBezTo>
                  <a:cubicBezTo>
                    <a:pt x="242761" y="612763"/>
                    <a:pt x="246343" y="612010"/>
                    <a:pt x="249560" y="608918"/>
                  </a:cubicBezTo>
                  <a:cubicBezTo>
                    <a:pt x="213258" y="565864"/>
                    <a:pt x="203370" y="261493"/>
                    <a:pt x="244831" y="252992"/>
                  </a:cubicBezTo>
                  <a:lnTo>
                    <a:pt x="289225" y="272271"/>
                  </a:lnTo>
                  <a:cubicBezTo>
                    <a:pt x="280223" y="200784"/>
                    <a:pt x="268070" y="120760"/>
                    <a:pt x="289277" y="51155"/>
                  </a:cubicBezTo>
                  <a:lnTo>
                    <a:pt x="219725" y="51017"/>
                  </a:lnTo>
                  <a:lnTo>
                    <a:pt x="220810" y="13606"/>
                  </a:lnTo>
                  <a:lnTo>
                    <a:pt x="317903" y="13753"/>
                  </a:lnTo>
                  <a:lnTo>
                    <a:pt x="299089" y="272252"/>
                  </a:lnTo>
                  <a:lnTo>
                    <a:pt x="417563" y="271527"/>
                  </a:lnTo>
                  <a:cubicBezTo>
                    <a:pt x="434696" y="182937"/>
                    <a:pt x="453595" y="93681"/>
                    <a:pt x="448099" y="2912"/>
                  </a:cubicBezTo>
                  <a:cubicBezTo>
                    <a:pt x="536578" y="-11476"/>
                    <a:pt x="602065" y="33202"/>
                    <a:pt x="482538" y="50178"/>
                  </a:cubicBezTo>
                  <a:cubicBezTo>
                    <a:pt x="488678" y="119930"/>
                    <a:pt x="449454" y="187901"/>
                    <a:pt x="438074" y="248211"/>
                  </a:cubicBezTo>
                  <a:cubicBezTo>
                    <a:pt x="432710" y="276616"/>
                    <a:pt x="472186" y="246903"/>
                    <a:pt x="487793" y="262783"/>
                  </a:cubicBezTo>
                  <a:lnTo>
                    <a:pt x="497685" y="224275"/>
                  </a:lnTo>
                  <a:cubicBezTo>
                    <a:pt x="520233" y="354369"/>
                    <a:pt x="506460" y="488239"/>
                    <a:pt x="488664" y="618144"/>
                  </a:cubicBezTo>
                  <a:cubicBezTo>
                    <a:pt x="490403" y="618750"/>
                    <a:pt x="492246" y="619452"/>
                    <a:pt x="494084" y="620149"/>
                  </a:cubicBezTo>
                  <a:cubicBezTo>
                    <a:pt x="495108" y="623976"/>
                    <a:pt x="497022" y="627518"/>
                    <a:pt x="500068" y="630124"/>
                  </a:cubicBezTo>
                  <a:cubicBezTo>
                    <a:pt x="502091" y="631854"/>
                    <a:pt x="503968" y="633735"/>
                    <a:pt x="505825" y="635629"/>
                  </a:cubicBezTo>
                  <a:cubicBezTo>
                    <a:pt x="506877" y="637483"/>
                    <a:pt x="508108" y="639236"/>
                    <a:pt x="509748" y="640667"/>
                  </a:cubicBezTo>
                  <a:cubicBezTo>
                    <a:pt x="509999" y="640869"/>
                    <a:pt x="510207" y="641112"/>
                    <a:pt x="510449" y="641323"/>
                  </a:cubicBezTo>
                  <a:cubicBezTo>
                    <a:pt x="510548" y="641424"/>
                    <a:pt x="510648" y="641516"/>
                    <a:pt x="510752" y="641612"/>
                  </a:cubicBezTo>
                  <a:cubicBezTo>
                    <a:pt x="511235" y="642057"/>
                    <a:pt x="511742" y="642489"/>
                    <a:pt x="512197" y="642970"/>
                  </a:cubicBezTo>
                  <a:cubicBezTo>
                    <a:pt x="513429" y="644851"/>
                    <a:pt x="514670" y="646751"/>
                    <a:pt x="515973" y="648591"/>
                  </a:cubicBezTo>
                  <a:cubicBezTo>
                    <a:pt x="519446" y="653509"/>
                    <a:pt x="522867" y="657262"/>
                    <a:pt x="527145" y="660822"/>
                  </a:cubicBezTo>
                  <a:cubicBezTo>
                    <a:pt x="527619" y="663442"/>
                    <a:pt x="528453" y="665984"/>
                    <a:pt x="529779" y="668287"/>
                  </a:cubicBezTo>
                  <a:lnTo>
                    <a:pt x="527590" y="666828"/>
                  </a:lnTo>
                  <a:cubicBezTo>
                    <a:pt x="581085" y="745963"/>
                    <a:pt x="646856" y="826143"/>
                    <a:pt x="647041" y="926172"/>
                  </a:cubicBezTo>
                  <a:cubicBezTo>
                    <a:pt x="759939" y="899712"/>
                    <a:pt x="770239" y="1121732"/>
                    <a:pt x="656735" y="1080417"/>
                  </a:cubicBezTo>
                </a:path>
              </a:pathLst>
            </a:custGeom>
            <a:solidFill>
              <a:srgbClr val="1D1D1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67" name="Google Shape;267;p8"/>
            <p:cNvSpPr/>
            <p:nvPr/>
          </p:nvSpPr>
          <p:spPr>
            <a:xfrm rot="10800000" flipH="1">
              <a:off x="3304810" y="1790897"/>
              <a:ext cx="276251" cy="330827"/>
            </a:xfrm>
            <a:custGeom>
              <a:avLst/>
              <a:gdLst/>
              <a:ahLst/>
              <a:cxnLst/>
              <a:rect l="l" t="t" r="r" b="b"/>
              <a:pathLst>
                <a:path w="276251" h="330827" extrusionOk="0">
                  <a:moveTo>
                    <a:pt x="171034" y="84625"/>
                  </a:moveTo>
                  <a:cubicBezTo>
                    <a:pt x="163511" y="79165"/>
                    <a:pt x="155992" y="73705"/>
                    <a:pt x="148468" y="68245"/>
                  </a:cubicBezTo>
                  <a:cubicBezTo>
                    <a:pt x="149918" y="82184"/>
                    <a:pt x="137893" y="98838"/>
                    <a:pt x="118909" y="95484"/>
                  </a:cubicBezTo>
                  <a:cubicBezTo>
                    <a:pt x="103539" y="92773"/>
                    <a:pt x="92794" y="84111"/>
                    <a:pt x="81864" y="73921"/>
                  </a:cubicBezTo>
                  <a:cubicBezTo>
                    <a:pt x="79253" y="71494"/>
                    <a:pt x="76633" y="69190"/>
                    <a:pt x="73984" y="66965"/>
                  </a:cubicBezTo>
                  <a:cubicBezTo>
                    <a:pt x="73099" y="73875"/>
                    <a:pt x="69209" y="80394"/>
                    <a:pt x="63571" y="84381"/>
                  </a:cubicBezTo>
                  <a:cubicBezTo>
                    <a:pt x="65679" y="87134"/>
                    <a:pt x="67413" y="89460"/>
                    <a:pt x="68157" y="90378"/>
                  </a:cubicBezTo>
                  <a:cubicBezTo>
                    <a:pt x="72279" y="95448"/>
                    <a:pt x="76424" y="100504"/>
                    <a:pt x="80565" y="105560"/>
                  </a:cubicBezTo>
                  <a:cubicBezTo>
                    <a:pt x="89870" y="94007"/>
                    <a:pt x="110153" y="90355"/>
                    <a:pt x="119847" y="106881"/>
                  </a:cubicBezTo>
                  <a:cubicBezTo>
                    <a:pt x="125741" y="117062"/>
                    <a:pt x="133463" y="125619"/>
                    <a:pt x="141916" y="133547"/>
                  </a:cubicBezTo>
                  <a:cubicBezTo>
                    <a:pt x="140329" y="129587"/>
                    <a:pt x="138841" y="125609"/>
                    <a:pt x="137600" y="121572"/>
                  </a:cubicBezTo>
                  <a:cubicBezTo>
                    <a:pt x="130900" y="99733"/>
                    <a:pt x="156039" y="87304"/>
                    <a:pt x="172759" y="96586"/>
                  </a:cubicBezTo>
                  <a:cubicBezTo>
                    <a:pt x="172020" y="92640"/>
                    <a:pt x="171442" y="88657"/>
                    <a:pt x="171034" y="84625"/>
                  </a:cubicBezTo>
                  <a:moveTo>
                    <a:pt x="120884" y="201904"/>
                  </a:moveTo>
                  <a:cubicBezTo>
                    <a:pt x="120382" y="204212"/>
                    <a:pt x="119534" y="206400"/>
                    <a:pt x="118369" y="208401"/>
                  </a:cubicBezTo>
                  <a:cubicBezTo>
                    <a:pt x="120358" y="210690"/>
                    <a:pt x="121709" y="213090"/>
                    <a:pt x="122528" y="215526"/>
                  </a:cubicBezTo>
                  <a:cubicBezTo>
                    <a:pt x="123282" y="216021"/>
                    <a:pt x="124030" y="216567"/>
                    <a:pt x="124769" y="217164"/>
                  </a:cubicBezTo>
                  <a:cubicBezTo>
                    <a:pt x="128105" y="219866"/>
                    <a:pt x="131417" y="222601"/>
                    <a:pt x="134743" y="225312"/>
                  </a:cubicBezTo>
                  <a:cubicBezTo>
                    <a:pt x="130118" y="217512"/>
                    <a:pt x="125475" y="209722"/>
                    <a:pt x="120884" y="201904"/>
                  </a:cubicBezTo>
                  <a:moveTo>
                    <a:pt x="241742" y="110038"/>
                  </a:moveTo>
                  <a:cubicBezTo>
                    <a:pt x="237355" y="107519"/>
                    <a:pt x="232968" y="105014"/>
                    <a:pt x="228576" y="102527"/>
                  </a:cubicBezTo>
                  <a:cubicBezTo>
                    <a:pt x="230954" y="106133"/>
                    <a:pt x="233655" y="109556"/>
                    <a:pt x="236748" y="112708"/>
                  </a:cubicBezTo>
                  <a:cubicBezTo>
                    <a:pt x="245708" y="121838"/>
                    <a:pt x="257315" y="127536"/>
                    <a:pt x="257846" y="141709"/>
                  </a:cubicBezTo>
                  <a:cubicBezTo>
                    <a:pt x="258121" y="149073"/>
                    <a:pt x="255586" y="156129"/>
                    <a:pt x="251407" y="162612"/>
                  </a:cubicBezTo>
                  <a:cubicBezTo>
                    <a:pt x="257064" y="176752"/>
                    <a:pt x="260528" y="191108"/>
                    <a:pt x="258410" y="206180"/>
                  </a:cubicBezTo>
                  <a:cubicBezTo>
                    <a:pt x="257225" y="214599"/>
                    <a:pt x="250971" y="219435"/>
                    <a:pt x="243571" y="221357"/>
                  </a:cubicBezTo>
                  <a:cubicBezTo>
                    <a:pt x="248261" y="234598"/>
                    <a:pt x="250602" y="248495"/>
                    <a:pt x="248920" y="263526"/>
                  </a:cubicBezTo>
                  <a:cubicBezTo>
                    <a:pt x="247963" y="272050"/>
                    <a:pt x="242969" y="279116"/>
                    <a:pt x="236336" y="283043"/>
                  </a:cubicBezTo>
                  <a:cubicBezTo>
                    <a:pt x="236033" y="293596"/>
                    <a:pt x="232792" y="304488"/>
                    <a:pt x="230295" y="314389"/>
                  </a:cubicBezTo>
                  <a:cubicBezTo>
                    <a:pt x="225794" y="332213"/>
                    <a:pt x="199921" y="336577"/>
                    <a:pt x="188872" y="322638"/>
                  </a:cubicBezTo>
                  <a:cubicBezTo>
                    <a:pt x="181500" y="329291"/>
                    <a:pt x="169968" y="331241"/>
                    <a:pt x="160625" y="325942"/>
                  </a:cubicBezTo>
                  <a:cubicBezTo>
                    <a:pt x="145649" y="317454"/>
                    <a:pt x="131014" y="307989"/>
                    <a:pt x="117402" y="297386"/>
                  </a:cubicBezTo>
                  <a:cubicBezTo>
                    <a:pt x="111845" y="307186"/>
                    <a:pt x="100156" y="312742"/>
                    <a:pt x="86706" y="304745"/>
                  </a:cubicBezTo>
                  <a:cubicBezTo>
                    <a:pt x="84640" y="303520"/>
                    <a:pt x="82574" y="302341"/>
                    <a:pt x="80508" y="301203"/>
                  </a:cubicBezTo>
                  <a:cubicBezTo>
                    <a:pt x="80347" y="304786"/>
                    <a:pt x="79798" y="308548"/>
                    <a:pt x="78651" y="312604"/>
                  </a:cubicBezTo>
                  <a:cubicBezTo>
                    <a:pt x="73563" y="330658"/>
                    <a:pt x="44591" y="336223"/>
                    <a:pt x="35352" y="318082"/>
                  </a:cubicBezTo>
                  <a:cubicBezTo>
                    <a:pt x="26829" y="301331"/>
                    <a:pt x="20215" y="284475"/>
                    <a:pt x="15790" y="266274"/>
                  </a:cubicBezTo>
                  <a:cubicBezTo>
                    <a:pt x="12449" y="252524"/>
                    <a:pt x="21849" y="239627"/>
                    <a:pt x="35030" y="237567"/>
                  </a:cubicBezTo>
                  <a:cubicBezTo>
                    <a:pt x="37252" y="237016"/>
                    <a:pt x="39540" y="236718"/>
                    <a:pt x="41862" y="236690"/>
                  </a:cubicBezTo>
                  <a:cubicBezTo>
                    <a:pt x="41184" y="235736"/>
                    <a:pt x="40526" y="234773"/>
                    <a:pt x="39773" y="233850"/>
                  </a:cubicBezTo>
                  <a:cubicBezTo>
                    <a:pt x="32543" y="224941"/>
                    <a:pt x="25919" y="217352"/>
                    <a:pt x="21110" y="206827"/>
                  </a:cubicBezTo>
                  <a:cubicBezTo>
                    <a:pt x="15567" y="194678"/>
                    <a:pt x="12075" y="182685"/>
                    <a:pt x="3879" y="171825"/>
                  </a:cubicBezTo>
                  <a:cubicBezTo>
                    <a:pt x="-8705" y="155147"/>
                    <a:pt x="12056" y="133028"/>
                    <a:pt x="30633" y="138126"/>
                  </a:cubicBezTo>
                  <a:cubicBezTo>
                    <a:pt x="38413" y="140259"/>
                    <a:pt x="45941" y="142755"/>
                    <a:pt x="53256" y="145586"/>
                  </a:cubicBezTo>
                  <a:cubicBezTo>
                    <a:pt x="44122" y="134419"/>
                    <a:pt x="34954" y="123270"/>
                    <a:pt x="25867" y="112066"/>
                  </a:cubicBezTo>
                  <a:cubicBezTo>
                    <a:pt x="11616" y="94493"/>
                    <a:pt x="-6175" y="69571"/>
                    <a:pt x="9180" y="47182"/>
                  </a:cubicBezTo>
                  <a:cubicBezTo>
                    <a:pt x="12160" y="42837"/>
                    <a:pt x="16500" y="39033"/>
                    <a:pt x="21584" y="37120"/>
                  </a:cubicBezTo>
                  <a:cubicBezTo>
                    <a:pt x="20930" y="32495"/>
                    <a:pt x="20333" y="27857"/>
                    <a:pt x="19817" y="23195"/>
                  </a:cubicBezTo>
                  <a:cubicBezTo>
                    <a:pt x="18248" y="8940"/>
                    <a:pt x="36304" y="-3649"/>
                    <a:pt x="49807" y="1072"/>
                  </a:cubicBezTo>
                  <a:cubicBezTo>
                    <a:pt x="66049" y="6756"/>
                    <a:pt x="81006" y="13698"/>
                    <a:pt x="94803" y="23810"/>
                  </a:cubicBezTo>
                  <a:cubicBezTo>
                    <a:pt x="106368" y="32289"/>
                    <a:pt x="117179" y="48714"/>
                    <a:pt x="131507" y="51242"/>
                  </a:cubicBezTo>
                  <a:cubicBezTo>
                    <a:pt x="131744" y="51288"/>
                    <a:pt x="131957" y="51352"/>
                    <a:pt x="132189" y="51398"/>
                  </a:cubicBezTo>
                  <a:cubicBezTo>
                    <a:pt x="125968" y="35175"/>
                    <a:pt x="136984" y="14148"/>
                    <a:pt x="158986" y="20699"/>
                  </a:cubicBezTo>
                  <a:cubicBezTo>
                    <a:pt x="173981" y="25164"/>
                    <a:pt x="188403" y="30811"/>
                    <a:pt x="202480" y="37184"/>
                  </a:cubicBezTo>
                  <a:cubicBezTo>
                    <a:pt x="203915" y="33220"/>
                    <a:pt x="206696" y="29554"/>
                    <a:pt x="211107" y="26636"/>
                  </a:cubicBezTo>
                  <a:cubicBezTo>
                    <a:pt x="218403" y="6623"/>
                    <a:pt x="250379" y="6908"/>
                    <a:pt x="256173" y="28279"/>
                  </a:cubicBezTo>
                  <a:cubicBezTo>
                    <a:pt x="258561" y="37093"/>
                    <a:pt x="257590" y="45158"/>
                    <a:pt x="258670" y="53908"/>
                  </a:cubicBezTo>
                  <a:cubicBezTo>
                    <a:pt x="259594" y="61391"/>
                    <a:pt x="265228" y="67878"/>
                    <a:pt x="270449" y="74008"/>
                  </a:cubicBezTo>
                  <a:cubicBezTo>
                    <a:pt x="286709" y="93089"/>
                    <a:pt x="266355" y="124164"/>
                    <a:pt x="241742" y="110038"/>
                  </a:cubicBezTo>
                </a:path>
              </a:pathLst>
            </a:custGeom>
            <a:solidFill>
              <a:srgbClr val="E5DFE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68" name="Google Shape;268;p8"/>
            <p:cNvSpPr/>
            <p:nvPr/>
          </p:nvSpPr>
          <p:spPr>
            <a:xfrm rot="10800000" flipH="1">
              <a:off x="3336511" y="1856135"/>
              <a:ext cx="206004" cy="196796"/>
            </a:xfrm>
            <a:custGeom>
              <a:avLst/>
              <a:gdLst/>
              <a:ahLst/>
              <a:cxnLst/>
              <a:rect l="l" t="t" r="r" b="b"/>
              <a:pathLst>
                <a:path w="206004" h="196796" extrusionOk="0">
                  <a:moveTo>
                    <a:pt x="10236" y="51760"/>
                  </a:moveTo>
                  <a:cubicBezTo>
                    <a:pt x="50930" y="62340"/>
                    <a:pt x="91623" y="72915"/>
                    <a:pt x="132316" y="83495"/>
                  </a:cubicBezTo>
                  <a:cubicBezTo>
                    <a:pt x="139456" y="12055"/>
                    <a:pt x="132316" y="14606"/>
                    <a:pt x="132316" y="14606"/>
                  </a:cubicBezTo>
                  <a:cubicBezTo>
                    <a:pt x="132316" y="14606"/>
                    <a:pt x="126067" y="2039"/>
                    <a:pt x="114350" y="557"/>
                  </a:cubicBezTo>
                  <a:cubicBezTo>
                    <a:pt x="102411" y="-952"/>
                    <a:pt x="92225" y="9903"/>
                    <a:pt x="87871" y="14592"/>
                  </a:cubicBezTo>
                  <a:cubicBezTo>
                    <a:pt x="52763" y="52430"/>
                    <a:pt x="55426" y="196650"/>
                    <a:pt x="52730" y="196866"/>
                  </a:cubicBezTo>
                  <a:cubicBezTo>
                    <a:pt x="50044" y="197081"/>
                    <a:pt x="29387" y="55086"/>
                    <a:pt x="59301" y="46497"/>
                  </a:cubicBezTo>
                  <a:cubicBezTo>
                    <a:pt x="68706" y="43799"/>
                    <a:pt x="77262" y="54077"/>
                    <a:pt x="107007" y="61596"/>
                  </a:cubicBezTo>
                  <a:cubicBezTo>
                    <a:pt x="119851" y="64845"/>
                    <a:pt x="130033" y="66763"/>
                    <a:pt x="137144" y="68111"/>
                  </a:cubicBezTo>
                  <a:cubicBezTo>
                    <a:pt x="144729" y="69552"/>
                    <a:pt x="148813" y="70346"/>
                    <a:pt x="148889" y="71424"/>
                  </a:cubicBezTo>
                  <a:cubicBezTo>
                    <a:pt x="149098" y="74516"/>
                    <a:pt x="129147" y="73516"/>
                    <a:pt x="113270" y="83495"/>
                  </a:cubicBezTo>
                  <a:cubicBezTo>
                    <a:pt x="88188" y="99250"/>
                    <a:pt x="97171" y="127485"/>
                    <a:pt x="73524" y="140190"/>
                  </a:cubicBezTo>
                  <a:cubicBezTo>
                    <a:pt x="59619" y="147663"/>
                    <a:pt x="40544" y="146471"/>
                    <a:pt x="35783" y="139093"/>
                  </a:cubicBezTo>
                  <a:cubicBezTo>
                    <a:pt x="32182" y="133514"/>
                    <a:pt x="38294" y="127325"/>
                    <a:pt x="45017" y="107734"/>
                  </a:cubicBezTo>
                  <a:cubicBezTo>
                    <a:pt x="70412" y="33742"/>
                    <a:pt x="29145" y="79026"/>
                    <a:pt x="54540" y="82220"/>
                  </a:cubicBezTo>
                  <a:cubicBezTo>
                    <a:pt x="79935" y="85408"/>
                    <a:pt x="101364" y="55426"/>
                    <a:pt x="101364" y="55426"/>
                  </a:cubicBezTo>
                  <a:cubicBezTo>
                    <a:pt x="101364" y="55426"/>
                    <a:pt x="153741" y="94974"/>
                    <a:pt x="106921" y="47773"/>
                  </a:cubicBezTo>
                  <a:cubicBezTo>
                    <a:pt x="60097" y="571"/>
                    <a:pt x="-42283" y="-1342"/>
                    <a:pt x="60097" y="571"/>
                  </a:cubicBezTo>
                  <a:cubicBezTo>
                    <a:pt x="151722" y="2282"/>
                    <a:pt x="184034" y="50966"/>
                    <a:pt x="156981" y="62578"/>
                  </a:cubicBezTo>
                  <a:cubicBezTo>
                    <a:pt x="151206" y="65056"/>
                    <a:pt x="145933" y="65019"/>
                    <a:pt x="145014" y="64996"/>
                  </a:cubicBezTo>
                  <a:cubicBezTo>
                    <a:pt x="126801" y="64510"/>
                    <a:pt x="27221" y="155523"/>
                    <a:pt x="6621" y="144566"/>
                  </a:cubicBezTo>
                  <a:cubicBezTo>
                    <a:pt x="-6938" y="137359"/>
                    <a:pt x="884" y="79155"/>
                    <a:pt x="25175" y="72699"/>
                  </a:cubicBezTo>
                  <a:cubicBezTo>
                    <a:pt x="42709" y="68043"/>
                    <a:pt x="67749" y="90340"/>
                    <a:pt x="66029" y="96310"/>
                  </a:cubicBezTo>
                  <a:cubicBezTo>
                    <a:pt x="65323" y="98760"/>
                    <a:pt x="59894" y="99517"/>
                    <a:pt x="54497" y="99351"/>
                  </a:cubicBezTo>
                  <a:cubicBezTo>
                    <a:pt x="41677" y="98966"/>
                    <a:pt x="29074" y="93378"/>
                    <a:pt x="80731" y="93061"/>
                  </a:cubicBezTo>
                  <a:cubicBezTo>
                    <a:pt x="102354" y="92928"/>
                    <a:pt x="119188" y="96277"/>
                    <a:pt x="132193" y="100930"/>
                  </a:cubicBezTo>
                  <a:cubicBezTo>
                    <a:pt x="182187" y="118828"/>
                    <a:pt x="175506" y="156055"/>
                    <a:pt x="166230" y="89235"/>
                  </a:cubicBezTo>
                  <a:cubicBezTo>
                    <a:pt x="154537" y="5035"/>
                    <a:pt x="61684" y="40120"/>
                    <a:pt x="61684" y="40120"/>
                  </a:cubicBezTo>
                  <a:cubicBezTo>
                    <a:pt x="42221" y="77866"/>
                    <a:pt x="42818" y="116630"/>
                    <a:pt x="63745" y="138409"/>
                  </a:cubicBezTo>
                  <a:cubicBezTo>
                    <a:pt x="73719" y="148787"/>
                    <a:pt x="92755" y="159946"/>
                    <a:pt x="106978" y="154197"/>
                  </a:cubicBezTo>
                  <a:cubicBezTo>
                    <a:pt x="131994" y="144094"/>
                    <a:pt x="132094" y="85734"/>
                    <a:pt x="115620" y="77879"/>
                  </a:cubicBezTo>
                  <a:cubicBezTo>
                    <a:pt x="107466" y="73989"/>
                    <a:pt x="91879" y="81027"/>
                    <a:pt x="89808" y="90441"/>
                  </a:cubicBezTo>
                  <a:cubicBezTo>
                    <a:pt x="88330" y="97154"/>
                    <a:pt x="91073" y="105733"/>
                    <a:pt x="102155" y="115387"/>
                  </a:cubicBezTo>
                  <a:cubicBezTo>
                    <a:pt x="149775" y="156849"/>
                    <a:pt x="145819" y="250013"/>
                    <a:pt x="149775" y="156849"/>
                  </a:cubicBezTo>
                  <a:cubicBezTo>
                    <a:pt x="153727" y="63684"/>
                    <a:pt x="188663" y="114111"/>
                    <a:pt x="155328" y="154298"/>
                  </a:cubicBezTo>
                  <a:cubicBezTo>
                    <a:pt x="126906" y="188561"/>
                    <a:pt x="78864" y="195466"/>
                    <a:pt x="104202" y="190823"/>
                  </a:cubicBezTo>
                  <a:cubicBezTo>
                    <a:pt x="115516" y="188749"/>
                    <a:pt x="123186" y="187689"/>
                    <a:pt x="124380" y="187465"/>
                  </a:cubicBezTo>
                  <a:cubicBezTo>
                    <a:pt x="142559" y="184042"/>
                    <a:pt x="138679" y="3003"/>
                    <a:pt x="153087" y="108"/>
                  </a:cubicBezTo>
                  <a:cubicBezTo>
                    <a:pt x="166135" y="-2517"/>
                    <a:pt x="240159" y="131647"/>
                    <a:pt x="187076" y="177899"/>
                  </a:cubicBezTo>
                  <a:cubicBezTo>
                    <a:pt x="150116" y="210097"/>
                    <a:pt x="66214" y="186923"/>
                    <a:pt x="63580" y="169080"/>
                  </a:cubicBezTo>
                  <a:cubicBezTo>
                    <a:pt x="61770" y="156812"/>
                    <a:pt x="96602" y="134844"/>
                    <a:pt x="96602" y="134840"/>
                  </a:cubicBezTo>
                  <a:lnTo>
                    <a:pt x="125967" y="116662"/>
                  </a:lnTo>
                  <a:cubicBezTo>
                    <a:pt x="147529" y="70419"/>
                    <a:pt x="220753" y="94974"/>
                    <a:pt x="151538" y="66909"/>
                  </a:cubicBezTo>
                  <a:cubicBezTo>
                    <a:pt x="82318" y="38844"/>
                    <a:pt x="97394" y="-7082"/>
                    <a:pt x="82318" y="38844"/>
                  </a:cubicBezTo>
                  <a:cubicBezTo>
                    <a:pt x="67237" y="84771"/>
                    <a:pt x="-10534" y="40758"/>
                    <a:pt x="67237" y="84771"/>
                  </a:cubicBezTo>
                  <a:cubicBezTo>
                    <a:pt x="145014" y="128784"/>
                    <a:pt x="134695" y="186189"/>
                    <a:pt x="145014" y="128784"/>
                  </a:cubicBezTo>
                  <a:cubicBezTo>
                    <a:pt x="152457" y="87367"/>
                    <a:pt x="203246" y="69791"/>
                    <a:pt x="199859" y="63170"/>
                  </a:cubicBezTo>
                  <a:cubicBezTo>
                    <a:pt x="198509" y="60527"/>
                    <a:pt x="189312" y="60449"/>
                    <a:pt x="155328" y="71374"/>
                  </a:cubicBezTo>
                </a:path>
              </a:pathLst>
            </a:custGeom>
            <a:noFill/>
            <a:ln w="9525" cap="flat" cmpd="sng">
              <a:solidFill>
                <a:srgbClr val="1D1D1B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69" name="Google Shape;269;p8"/>
            <p:cNvSpPr/>
            <p:nvPr/>
          </p:nvSpPr>
          <p:spPr>
            <a:xfrm rot="10800000" flipH="1">
              <a:off x="3226587" y="2206877"/>
              <a:ext cx="14152" cy="28115"/>
            </a:xfrm>
            <a:custGeom>
              <a:avLst/>
              <a:gdLst/>
              <a:ahLst/>
              <a:cxnLst/>
              <a:rect l="l" t="t" r="r" b="b"/>
              <a:pathLst>
                <a:path w="14152" h="28115" extrusionOk="0">
                  <a:moveTo>
                    <a:pt x="11" y="96"/>
                  </a:moveTo>
                  <a:lnTo>
                    <a:pt x="11" y="28212"/>
                  </a:lnTo>
                </a:path>
              </a:pathLst>
            </a:custGeom>
            <a:solidFill>
              <a:srgbClr val="1D1D1B"/>
            </a:solidFill>
            <a:ln w="9525" cap="flat" cmpd="sng">
              <a:solidFill>
                <a:srgbClr val="FFDE00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70" name="Google Shape;270;p8"/>
            <p:cNvSpPr/>
            <p:nvPr/>
          </p:nvSpPr>
          <p:spPr>
            <a:xfrm rot="10800000" flipH="1">
              <a:off x="3209801" y="2131814"/>
              <a:ext cx="95792" cy="85169"/>
            </a:xfrm>
            <a:custGeom>
              <a:avLst/>
              <a:gdLst/>
              <a:ahLst/>
              <a:cxnLst/>
              <a:rect l="l" t="t" r="r" b="b"/>
              <a:pathLst>
                <a:path w="95792" h="85169" extrusionOk="0">
                  <a:moveTo>
                    <a:pt x="58834" y="70640"/>
                  </a:moveTo>
                  <a:cubicBezTo>
                    <a:pt x="56692" y="75843"/>
                    <a:pt x="54304" y="80151"/>
                    <a:pt x="51680" y="84826"/>
                  </a:cubicBezTo>
                  <a:cubicBezTo>
                    <a:pt x="49694" y="83202"/>
                    <a:pt x="47638" y="81568"/>
                    <a:pt x="45388" y="80105"/>
                  </a:cubicBezTo>
                  <a:cubicBezTo>
                    <a:pt x="42829" y="78444"/>
                    <a:pt x="40276" y="76829"/>
                    <a:pt x="37717" y="75338"/>
                  </a:cubicBezTo>
                  <a:cubicBezTo>
                    <a:pt x="25143" y="67584"/>
                    <a:pt x="15663" y="75728"/>
                    <a:pt x="9674" y="85271"/>
                  </a:cubicBezTo>
                  <a:cubicBezTo>
                    <a:pt x="4675" y="76824"/>
                    <a:pt x="980" y="71021"/>
                    <a:pt x="217" y="67300"/>
                  </a:cubicBezTo>
                  <a:cubicBezTo>
                    <a:pt x="-1308" y="66676"/>
                    <a:pt x="6021" y="45084"/>
                    <a:pt x="14852" y="31169"/>
                  </a:cubicBezTo>
                  <a:cubicBezTo>
                    <a:pt x="23906" y="15859"/>
                    <a:pt x="34467" y="8224"/>
                    <a:pt x="44611" y="3177"/>
                  </a:cubicBezTo>
                  <a:cubicBezTo>
                    <a:pt x="53357" y="-7628"/>
                    <a:pt x="61871" y="12317"/>
                    <a:pt x="71470" y="27751"/>
                  </a:cubicBezTo>
                  <a:cubicBezTo>
                    <a:pt x="80732" y="44933"/>
                    <a:pt x="91084" y="57601"/>
                    <a:pt x="95808" y="72553"/>
                  </a:cubicBezTo>
                  <a:cubicBezTo>
                    <a:pt x="83452" y="83908"/>
                    <a:pt x="71119" y="80807"/>
                    <a:pt x="58834" y="70640"/>
                  </a:cubicBezTo>
                  <a:close/>
                </a:path>
              </a:pathLst>
            </a:custGeom>
            <a:noFill/>
            <a:ln w="14125" cap="rnd" cmpd="sng">
              <a:solidFill>
                <a:srgbClr val="1D1D1B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71" name="Google Shape;271;p8"/>
            <p:cNvSpPr/>
            <p:nvPr/>
          </p:nvSpPr>
          <p:spPr>
            <a:xfrm rot="10800000" flipH="1">
              <a:off x="3526467" y="1319676"/>
              <a:ext cx="63218" cy="66240"/>
            </a:xfrm>
            <a:custGeom>
              <a:avLst/>
              <a:gdLst/>
              <a:ahLst/>
              <a:cxnLst/>
              <a:rect l="l" t="t" r="r" b="b"/>
              <a:pathLst>
                <a:path w="63218" h="66240" extrusionOk="0">
                  <a:moveTo>
                    <a:pt x="49440" y="18465"/>
                  </a:moveTo>
                  <a:cubicBezTo>
                    <a:pt x="35013" y="2076"/>
                    <a:pt x="15351" y="-4636"/>
                    <a:pt x="5525" y="3475"/>
                  </a:cubicBezTo>
                  <a:cubicBezTo>
                    <a:pt x="-4302" y="11587"/>
                    <a:pt x="-573" y="31449"/>
                    <a:pt x="13854" y="47837"/>
                  </a:cubicBezTo>
                  <a:cubicBezTo>
                    <a:pt x="28281" y="64230"/>
                    <a:pt x="47943" y="70943"/>
                    <a:pt x="57769" y="62831"/>
                  </a:cubicBezTo>
                  <a:cubicBezTo>
                    <a:pt x="67595" y="54719"/>
                    <a:pt x="63866" y="34853"/>
                    <a:pt x="49440" y="18465"/>
                  </a:cubicBezTo>
                </a:path>
              </a:pathLst>
            </a:custGeom>
            <a:solidFill>
              <a:srgbClr val="1D1D1B"/>
            </a:solidFill>
            <a:ln w="9525" cap="rnd" cmpd="sng">
              <a:solidFill>
                <a:srgbClr val="1D1D1B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72" name="Google Shape;272;p8"/>
            <p:cNvSpPr/>
            <p:nvPr/>
          </p:nvSpPr>
          <p:spPr>
            <a:xfrm rot="10800000" flipH="1">
              <a:off x="3377893" y="1303544"/>
              <a:ext cx="46927" cy="77901"/>
            </a:xfrm>
            <a:custGeom>
              <a:avLst/>
              <a:gdLst/>
              <a:ahLst/>
              <a:cxnLst/>
              <a:rect l="l" t="t" r="r" b="b"/>
              <a:pathLst>
                <a:path w="46927" h="77901" extrusionOk="0">
                  <a:moveTo>
                    <a:pt x="143" y="40337"/>
                  </a:moveTo>
                  <a:cubicBezTo>
                    <a:pt x="1470" y="61837"/>
                    <a:pt x="12992" y="78657"/>
                    <a:pt x="25884" y="77914"/>
                  </a:cubicBezTo>
                  <a:cubicBezTo>
                    <a:pt x="38775" y="77166"/>
                    <a:pt x="48147" y="59135"/>
                    <a:pt x="46820" y="37635"/>
                  </a:cubicBezTo>
                  <a:cubicBezTo>
                    <a:pt x="45494" y="16140"/>
                    <a:pt x="33971" y="-684"/>
                    <a:pt x="21080" y="59"/>
                  </a:cubicBezTo>
                  <a:cubicBezTo>
                    <a:pt x="8193" y="807"/>
                    <a:pt x="-1184" y="18838"/>
                    <a:pt x="143" y="40337"/>
                  </a:cubicBezTo>
                </a:path>
              </a:pathLst>
            </a:custGeom>
            <a:solidFill>
              <a:srgbClr val="1D1D1B"/>
            </a:solidFill>
            <a:ln w="9525" cap="rnd" cmpd="sng">
              <a:solidFill>
                <a:srgbClr val="1D1D1B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73" name="Google Shape;273;p8"/>
            <p:cNvSpPr/>
            <p:nvPr/>
          </p:nvSpPr>
          <p:spPr>
            <a:xfrm rot="10800000" flipH="1">
              <a:off x="3561999" y="1763077"/>
              <a:ext cx="91606" cy="160457"/>
            </a:xfrm>
            <a:custGeom>
              <a:avLst/>
              <a:gdLst/>
              <a:ahLst/>
              <a:cxnLst/>
              <a:rect l="l" t="t" r="r" b="b"/>
              <a:pathLst>
                <a:path w="91606" h="160457" extrusionOk="0">
                  <a:moveTo>
                    <a:pt x="28" y="160547"/>
                  </a:moveTo>
                  <a:lnTo>
                    <a:pt x="91634" y="89"/>
                  </a:lnTo>
                </a:path>
              </a:pathLst>
            </a:custGeom>
            <a:solidFill>
              <a:srgbClr val="1D1D1B"/>
            </a:solidFill>
            <a:ln w="14125" cap="flat" cmpd="sng">
              <a:solidFill>
                <a:srgbClr val="1D1D1B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74" name="Google Shape;274;p8"/>
            <p:cNvSpPr/>
            <p:nvPr/>
          </p:nvSpPr>
          <p:spPr>
            <a:xfrm rot="10800000" flipH="1">
              <a:off x="3652756" y="1919882"/>
              <a:ext cx="44540" cy="190683"/>
            </a:xfrm>
            <a:custGeom>
              <a:avLst/>
              <a:gdLst/>
              <a:ahLst/>
              <a:cxnLst/>
              <a:rect l="l" t="t" r="r" b="b"/>
              <a:pathLst>
                <a:path w="44540" h="190683" extrusionOk="0">
                  <a:moveTo>
                    <a:pt x="44587" y="63"/>
                  </a:moveTo>
                  <a:lnTo>
                    <a:pt x="47" y="190747"/>
                  </a:lnTo>
                </a:path>
              </a:pathLst>
            </a:custGeom>
            <a:solidFill>
              <a:srgbClr val="1D1D1B"/>
            </a:solidFill>
            <a:ln w="14125" cap="flat" cmpd="sng">
              <a:solidFill>
                <a:srgbClr val="1D1D1B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75" name="Google Shape;275;p8"/>
            <p:cNvSpPr/>
            <p:nvPr/>
          </p:nvSpPr>
          <p:spPr>
            <a:xfrm rot="10800000" flipH="1">
              <a:off x="3663550" y="2110381"/>
              <a:ext cx="72032" cy="96688"/>
            </a:xfrm>
            <a:custGeom>
              <a:avLst/>
              <a:gdLst/>
              <a:ahLst/>
              <a:cxnLst/>
              <a:rect l="l" t="t" r="r" b="b"/>
              <a:pathLst>
                <a:path w="72032" h="96688" extrusionOk="0">
                  <a:moveTo>
                    <a:pt x="950" y="46534"/>
                  </a:moveTo>
                  <a:cubicBezTo>
                    <a:pt x="-1305" y="60904"/>
                    <a:pt x="642" y="65272"/>
                    <a:pt x="6512" y="75434"/>
                  </a:cubicBezTo>
                  <a:cubicBezTo>
                    <a:pt x="12302" y="84032"/>
                    <a:pt x="22009" y="98420"/>
                    <a:pt x="33399" y="96631"/>
                  </a:cubicBezTo>
                  <a:cubicBezTo>
                    <a:pt x="56676" y="97741"/>
                    <a:pt x="74239" y="90584"/>
                    <a:pt x="71852" y="50338"/>
                  </a:cubicBezTo>
                  <a:cubicBezTo>
                    <a:pt x="70928" y="36257"/>
                    <a:pt x="66142" y="32054"/>
                    <a:pt x="60050" y="21915"/>
                  </a:cubicBezTo>
                  <a:cubicBezTo>
                    <a:pt x="53881" y="13340"/>
                    <a:pt x="46405" y="-1181"/>
                    <a:pt x="38213" y="346"/>
                  </a:cubicBezTo>
                  <a:cubicBezTo>
                    <a:pt x="22332" y="-1448"/>
                    <a:pt x="5996" y="5563"/>
                    <a:pt x="950" y="46534"/>
                  </a:cubicBezTo>
                </a:path>
              </a:pathLst>
            </a:custGeom>
            <a:solidFill>
              <a:srgbClr val="FFFFFF"/>
            </a:solidFill>
            <a:ln w="14125" cap="rnd" cmpd="sng">
              <a:solidFill>
                <a:srgbClr val="1D1D1B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76" name="Google Shape;276;p8"/>
            <p:cNvSpPr/>
            <p:nvPr/>
          </p:nvSpPr>
          <p:spPr>
            <a:xfrm rot="10800000" flipH="1">
              <a:off x="3216177" y="1767997"/>
              <a:ext cx="116129" cy="220248"/>
            </a:xfrm>
            <a:custGeom>
              <a:avLst/>
              <a:gdLst/>
              <a:ahLst/>
              <a:cxnLst/>
              <a:rect l="l" t="t" r="r" b="b"/>
              <a:pathLst>
                <a:path w="116129" h="220248" extrusionOk="0">
                  <a:moveTo>
                    <a:pt x="116155" y="220347"/>
                  </a:moveTo>
                  <a:lnTo>
                    <a:pt x="26" y="98"/>
                  </a:lnTo>
                </a:path>
              </a:pathLst>
            </a:custGeom>
            <a:solidFill>
              <a:srgbClr val="1D1D1B"/>
            </a:solidFill>
            <a:ln w="14125" cap="flat" cmpd="sng">
              <a:solidFill>
                <a:srgbClr val="1D1D1B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77" name="Google Shape;277;p8"/>
            <p:cNvSpPr/>
            <p:nvPr/>
          </p:nvSpPr>
          <p:spPr>
            <a:xfrm rot="10800000" flipH="1">
              <a:off x="3214558" y="1988235"/>
              <a:ext cx="1610" cy="153043"/>
            </a:xfrm>
            <a:custGeom>
              <a:avLst/>
              <a:gdLst/>
              <a:ahLst/>
              <a:cxnLst/>
              <a:rect l="l" t="t" r="r" b="b"/>
              <a:pathLst>
                <a:path w="1610" h="153043" extrusionOk="0">
                  <a:moveTo>
                    <a:pt x="10" y="71"/>
                  </a:moveTo>
                  <a:lnTo>
                    <a:pt x="1620" y="153114"/>
                  </a:lnTo>
                </a:path>
              </a:pathLst>
            </a:custGeom>
            <a:solidFill>
              <a:srgbClr val="1D1D1B"/>
            </a:solidFill>
            <a:ln w="14125" cap="flat" cmpd="sng">
              <a:solidFill>
                <a:srgbClr val="1D1D1B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78" name="Google Shape;278;p8"/>
            <p:cNvSpPr/>
            <p:nvPr/>
          </p:nvSpPr>
          <p:spPr>
            <a:xfrm>
              <a:off x="3355638" y="1464970"/>
              <a:ext cx="226675" cy="255640"/>
            </a:xfrm>
            <a:custGeom>
              <a:avLst/>
              <a:gdLst/>
              <a:ahLst/>
              <a:cxnLst/>
              <a:rect l="l" t="t" r="r" b="b"/>
              <a:pathLst>
                <a:path w="226675" h="255640" extrusionOk="0">
                  <a:moveTo>
                    <a:pt x="161" y="138062"/>
                  </a:moveTo>
                  <a:cubicBezTo>
                    <a:pt x="74973" y="129325"/>
                    <a:pt x="149784" y="120583"/>
                    <a:pt x="224595" y="111842"/>
                  </a:cubicBezTo>
                  <a:cubicBezTo>
                    <a:pt x="143518" y="196395"/>
                    <a:pt x="61798" y="223287"/>
                    <a:pt x="20692" y="176899"/>
                  </a:cubicBezTo>
                  <a:cubicBezTo>
                    <a:pt x="13436" y="168709"/>
                    <a:pt x="6000" y="156600"/>
                    <a:pt x="161" y="138062"/>
                  </a:cubicBezTo>
                </a:path>
              </a:pathLst>
            </a:custGeom>
            <a:solidFill>
              <a:srgbClr val="1D1D1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279" name="Google Shape;279;p8"/>
          <p:cNvGrpSpPr/>
          <p:nvPr/>
        </p:nvGrpSpPr>
        <p:grpSpPr>
          <a:xfrm flipH="1">
            <a:off x="1615900" y="3211141"/>
            <a:ext cx="746912" cy="1386575"/>
            <a:chOff x="2892615" y="3011549"/>
            <a:chExt cx="786759" cy="1386575"/>
          </a:xfrm>
        </p:grpSpPr>
        <p:sp>
          <p:nvSpPr>
            <p:cNvPr id="280" name="Google Shape;280;p8"/>
            <p:cNvSpPr/>
            <p:nvPr/>
          </p:nvSpPr>
          <p:spPr>
            <a:xfrm rot="10800000" flipH="1">
              <a:off x="2892615" y="3011549"/>
              <a:ext cx="786759" cy="1114503"/>
            </a:xfrm>
            <a:custGeom>
              <a:avLst/>
              <a:gdLst/>
              <a:ahLst/>
              <a:cxnLst/>
              <a:rect l="l" t="t" r="r" b="b"/>
              <a:pathLst>
                <a:path w="786759" h="1114503" extrusionOk="0">
                  <a:moveTo>
                    <a:pt x="744176" y="494757"/>
                  </a:moveTo>
                  <a:lnTo>
                    <a:pt x="765494" y="537482"/>
                  </a:lnTo>
                  <a:cubicBezTo>
                    <a:pt x="769119" y="520480"/>
                    <a:pt x="761348" y="500631"/>
                    <a:pt x="744176" y="494757"/>
                  </a:cubicBezTo>
                  <a:moveTo>
                    <a:pt x="670397" y="585130"/>
                  </a:moveTo>
                  <a:cubicBezTo>
                    <a:pt x="652152" y="591180"/>
                    <a:pt x="591175" y="620387"/>
                    <a:pt x="577119" y="631694"/>
                  </a:cubicBezTo>
                  <a:cubicBezTo>
                    <a:pt x="550580" y="653048"/>
                    <a:pt x="528664" y="692690"/>
                    <a:pt x="515996" y="724022"/>
                  </a:cubicBezTo>
                  <a:cubicBezTo>
                    <a:pt x="512910" y="731652"/>
                    <a:pt x="505103" y="750012"/>
                    <a:pt x="504127" y="756980"/>
                  </a:cubicBezTo>
                  <a:cubicBezTo>
                    <a:pt x="503546" y="761117"/>
                    <a:pt x="513037" y="788962"/>
                    <a:pt x="514432" y="797412"/>
                  </a:cubicBezTo>
                  <a:cubicBezTo>
                    <a:pt x="516254" y="808442"/>
                    <a:pt x="517520" y="819628"/>
                    <a:pt x="516930" y="830854"/>
                  </a:cubicBezTo>
                  <a:cubicBezTo>
                    <a:pt x="585181" y="835026"/>
                    <a:pt x="655567" y="810381"/>
                    <a:pt x="705344" y="763847"/>
                  </a:cubicBezTo>
                  <a:cubicBezTo>
                    <a:pt x="727606" y="743035"/>
                    <a:pt x="740709" y="720394"/>
                    <a:pt x="749009" y="690966"/>
                  </a:cubicBezTo>
                  <a:cubicBezTo>
                    <a:pt x="760071" y="651735"/>
                    <a:pt x="758889" y="617739"/>
                    <a:pt x="747856" y="578485"/>
                  </a:cubicBezTo>
                  <a:cubicBezTo>
                    <a:pt x="721291" y="577920"/>
                    <a:pt x="695963" y="576653"/>
                    <a:pt x="670397" y="585130"/>
                  </a:cubicBezTo>
                  <a:moveTo>
                    <a:pt x="533800" y="342873"/>
                  </a:moveTo>
                  <a:cubicBezTo>
                    <a:pt x="414398" y="292937"/>
                    <a:pt x="274376" y="350664"/>
                    <a:pt x="227544" y="470439"/>
                  </a:cubicBezTo>
                  <a:cubicBezTo>
                    <a:pt x="210487" y="514058"/>
                    <a:pt x="205100" y="561213"/>
                    <a:pt x="212214" y="607267"/>
                  </a:cubicBezTo>
                  <a:cubicBezTo>
                    <a:pt x="261462" y="611809"/>
                    <a:pt x="312304" y="623763"/>
                    <a:pt x="359331" y="643768"/>
                  </a:cubicBezTo>
                  <a:cubicBezTo>
                    <a:pt x="366139" y="648330"/>
                    <a:pt x="373264" y="652307"/>
                    <a:pt x="380365" y="656470"/>
                  </a:cubicBezTo>
                  <a:cubicBezTo>
                    <a:pt x="383284" y="658180"/>
                    <a:pt x="386847" y="658788"/>
                    <a:pt x="390324" y="658442"/>
                  </a:cubicBezTo>
                  <a:cubicBezTo>
                    <a:pt x="422107" y="675136"/>
                    <a:pt x="451395" y="695903"/>
                    <a:pt x="476259" y="721021"/>
                  </a:cubicBezTo>
                  <a:cubicBezTo>
                    <a:pt x="479521" y="724319"/>
                    <a:pt x="479100" y="729047"/>
                    <a:pt x="483899" y="727875"/>
                  </a:cubicBezTo>
                  <a:cubicBezTo>
                    <a:pt x="496604" y="691348"/>
                    <a:pt x="514562" y="653433"/>
                    <a:pt x="541189" y="624889"/>
                  </a:cubicBezTo>
                  <a:cubicBezTo>
                    <a:pt x="569720" y="594301"/>
                    <a:pt x="657033" y="553513"/>
                    <a:pt x="698546" y="549177"/>
                  </a:cubicBezTo>
                  <a:cubicBezTo>
                    <a:pt x="710986" y="547878"/>
                    <a:pt x="724190" y="550885"/>
                    <a:pt x="736373" y="546252"/>
                  </a:cubicBezTo>
                  <a:cubicBezTo>
                    <a:pt x="696799" y="457666"/>
                    <a:pt x="624045" y="380618"/>
                    <a:pt x="533800" y="342873"/>
                  </a:cubicBezTo>
                  <a:moveTo>
                    <a:pt x="180960" y="605481"/>
                  </a:moveTo>
                  <a:cubicBezTo>
                    <a:pt x="165203" y="612547"/>
                    <a:pt x="154248" y="591977"/>
                    <a:pt x="152348" y="578759"/>
                  </a:cubicBezTo>
                  <a:cubicBezTo>
                    <a:pt x="149808" y="561062"/>
                    <a:pt x="155734" y="529946"/>
                    <a:pt x="178871" y="533524"/>
                  </a:cubicBezTo>
                  <a:lnTo>
                    <a:pt x="180631" y="520372"/>
                  </a:lnTo>
                  <a:cubicBezTo>
                    <a:pt x="161592" y="508902"/>
                    <a:pt x="153928" y="487698"/>
                    <a:pt x="137325" y="473335"/>
                  </a:cubicBezTo>
                  <a:cubicBezTo>
                    <a:pt x="109310" y="449104"/>
                    <a:pt x="71043" y="448566"/>
                    <a:pt x="37265" y="459811"/>
                  </a:cubicBezTo>
                  <a:cubicBezTo>
                    <a:pt x="77792" y="513969"/>
                    <a:pt x="117157" y="569614"/>
                    <a:pt x="128000" y="638080"/>
                  </a:cubicBezTo>
                  <a:cubicBezTo>
                    <a:pt x="141740" y="724796"/>
                    <a:pt x="135089" y="819360"/>
                    <a:pt x="152410" y="907010"/>
                  </a:cubicBezTo>
                  <a:cubicBezTo>
                    <a:pt x="160563" y="948261"/>
                    <a:pt x="175890" y="977954"/>
                    <a:pt x="204225" y="1008650"/>
                  </a:cubicBezTo>
                  <a:cubicBezTo>
                    <a:pt x="255340" y="1064030"/>
                    <a:pt x="328721" y="1118508"/>
                    <a:pt x="404139" y="1070602"/>
                  </a:cubicBezTo>
                  <a:cubicBezTo>
                    <a:pt x="447738" y="1042908"/>
                    <a:pt x="460932" y="1007719"/>
                    <a:pt x="444705" y="957518"/>
                  </a:cubicBezTo>
                  <a:cubicBezTo>
                    <a:pt x="395914" y="942390"/>
                    <a:pt x="319709" y="938146"/>
                    <a:pt x="352990" y="865774"/>
                  </a:cubicBezTo>
                  <a:cubicBezTo>
                    <a:pt x="314599" y="843088"/>
                    <a:pt x="280678" y="814319"/>
                    <a:pt x="251827" y="780362"/>
                  </a:cubicBezTo>
                  <a:cubicBezTo>
                    <a:pt x="207757" y="728492"/>
                    <a:pt x="187876" y="673056"/>
                    <a:pt x="180960" y="605481"/>
                  </a:cubicBezTo>
                  <a:moveTo>
                    <a:pt x="176144" y="545285"/>
                  </a:moveTo>
                  <a:cubicBezTo>
                    <a:pt x="167198" y="549155"/>
                    <a:pt x="164573" y="566616"/>
                    <a:pt x="165432" y="575387"/>
                  </a:cubicBezTo>
                  <a:cubicBezTo>
                    <a:pt x="166199" y="583207"/>
                    <a:pt x="170571" y="599444"/>
                    <a:pt x="180774" y="593622"/>
                  </a:cubicBezTo>
                  <a:cubicBezTo>
                    <a:pt x="180696" y="578792"/>
                    <a:pt x="179044" y="563916"/>
                    <a:pt x="178113" y="549141"/>
                  </a:cubicBezTo>
                  <a:cubicBezTo>
                    <a:pt x="178051" y="548119"/>
                    <a:pt x="180748" y="543290"/>
                    <a:pt x="176144" y="545285"/>
                  </a:cubicBezTo>
                  <a:moveTo>
                    <a:pt x="783377" y="546618"/>
                  </a:moveTo>
                  <a:cubicBezTo>
                    <a:pt x="781137" y="551989"/>
                    <a:pt x="773520" y="558650"/>
                    <a:pt x="773370" y="561689"/>
                  </a:cubicBezTo>
                  <a:cubicBezTo>
                    <a:pt x="773164" y="565928"/>
                    <a:pt x="780749" y="586671"/>
                    <a:pt x="782094" y="593766"/>
                  </a:cubicBezTo>
                  <a:cubicBezTo>
                    <a:pt x="793277" y="652760"/>
                    <a:pt x="782708" y="713864"/>
                    <a:pt x="746903" y="762681"/>
                  </a:cubicBezTo>
                  <a:cubicBezTo>
                    <a:pt x="712896" y="809046"/>
                    <a:pt x="623265" y="854735"/>
                    <a:pt x="566210" y="859734"/>
                  </a:cubicBezTo>
                  <a:cubicBezTo>
                    <a:pt x="504447" y="865144"/>
                    <a:pt x="361486" y="848329"/>
                    <a:pt x="340159" y="777472"/>
                  </a:cubicBezTo>
                  <a:cubicBezTo>
                    <a:pt x="339564" y="775500"/>
                    <a:pt x="336760" y="769055"/>
                    <a:pt x="341164" y="768731"/>
                  </a:cubicBezTo>
                  <a:cubicBezTo>
                    <a:pt x="345477" y="768415"/>
                    <a:pt x="386367" y="794751"/>
                    <a:pt x="394552" y="798829"/>
                  </a:cubicBezTo>
                  <a:cubicBezTo>
                    <a:pt x="426293" y="814636"/>
                    <a:pt x="464358" y="824294"/>
                    <a:pt x="499461" y="828882"/>
                  </a:cubicBezTo>
                  <a:cubicBezTo>
                    <a:pt x="486381" y="788351"/>
                    <a:pt x="474933" y="760007"/>
                    <a:pt x="443170" y="730768"/>
                  </a:cubicBezTo>
                  <a:cubicBezTo>
                    <a:pt x="384143" y="676429"/>
                    <a:pt x="297131" y="645238"/>
                    <a:pt x="217866" y="638524"/>
                  </a:cubicBezTo>
                  <a:cubicBezTo>
                    <a:pt x="224912" y="709309"/>
                    <a:pt x="272975" y="769378"/>
                    <a:pt x="326595" y="812415"/>
                  </a:cubicBezTo>
                  <a:cubicBezTo>
                    <a:pt x="396498" y="868520"/>
                    <a:pt x="501525" y="895807"/>
                    <a:pt x="589236" y="874995"/>
                  </a:cubicBezTo>
                  <a:cubicBezTo>
                    <a:pt x="604337" y="871413"/>
                    <a:pt x="635637" y="855058"/>
                    <a:pt x="647816" y="862137"/>
                  </a:cubicBezTo>
                  <a:cubicBezTo>
                    <a:pt x="653951" y="865706"/>
                    <a:pt x="656765" y="872928"/>
                    <a:pt x="649693" y="877186"/>
                  </a:cubicBezTo>
                  <a:cubicBezTo>
                    <a:pt x="642098" y="881754"/>
                    <a:pt x="629302" y="886260"/>
                    <a:pt x="620513" y="890739"/>
                  </a:cubicBezTo>
                  <a:cubicBezTo>
                    <a:pt x="609676" y="896261"/>
                    <a:pt x="608585" y="900071"/>
                    <a:pt x="594689" y="903761"/>
                  </a:cubicBezTo>
                  <a:cubicBezTo>
                    <a:pt x="556173" y="913990"/>
                    <a:pt x="519496" y="914036"/>
                    <a:pt x="480229" y="908753"/>
                  </a:cubicBezTo>
                  <a:cubicBezTo>
                    <a:pt x="476582" y="923779"/>
                    <a:pt x="473598" y="940866"/>
                    <a:pt x="462768" y="952545"/>
                  </a:cubicBezTo>
                  <a:cubicBezTo>
                    <a:pt x="517844" y="1036710"/>
                    <a:pt x="417751" y="1120376"/>
                    <a:pt x="335610" y="1114221"/>
                  </a:cubicBezTo>
                  <a:cubicBezTo>
                    <a:pt x="257234" y="1108351"/>
                    <a:pt x="160900" y="1013590"/>
                    <a:pt x="137733" y="941117"/>
                  </a:cubicBezTo>
                  <a:cubicBezTo>
                    <a:pt x="112523" y="862254"/>
                    <a:pt x="114571" y="759223"/>
                    <a:pt x="107152" y="676420"/>
                  </a:cubicBezTo>
                  <a:cubicBezTo>
                    <a:pt x="101363" y="611776"/>
                    <a:pt x="69740" y="533733"/>
                    <a:pt x="27509" y="484116"/>
                  </a:cubicBezTo>
                  <a:cubicBezTo>
                    <a:pt x="20695" y="476114"/>
                    <a:pt x="601" y="464970"/>
                    <a:pt x="164" y="456866"/>
                  </a:cubicBezTo>
                  <a:cubicBezTo>
                    <a:pt x="-124" y="451586"/>
                    <a:pt x="3527" y="445591"/>
                    <a:pt x="8235" y="443381"/>
                  </a:cubicBezTo>
                  <a:cubicBezTo>
                    <a:pt x="13254" y="441023"/>
                    <a:pt x="36818" y="435708"/>
                    <a:pt x="43805" y="434277"/>
                  </a:cubicBezTo>
                  <a:cubicBezTo>
                    <a:pt x="94510" y="423904"/>
                    <a:pt x="134778" y="429621"/>
                    <a:pt x="170313" y="469479"/>
                  </a:cubicBezTo>
                  <a:lnTo>
                    <a:pt x="186772" y="492798"/>
                  </a:lnTo>
                  <a:cubicBezTo>
                    <a:pt x="203127" y="434078"/>
                    <a:pt x="235651" y="383149"/>
                    <a:pt x="285229" y="347471"/>
                  </a:cubicBezTo>
                  <a:cubicBezTo>
                    <a:pt x="292380" y="342325"/>
                    <a:pt x="316277" y="329780"/>
                    <a:pt x="319765" y="325682"/>
                  </a:cubicBezTo>
                  <a:cubicBezTo>
                    <a:pt x="323115" y="321741"/>
                    <a:pt x="323921" y="314937"/>
                    <a:pt x="321730" y="310235"/>
                  </a:cubicBezTo>
                  <a:cubicBezTo>
                    <a:pt x="321054" y="309416"/>
                    <a:pt x="320375" y="308596"/>
                    <a:pt x="319696" y="307777"/>
                  </a:cubicBezTo>
                  <a:cubicBezTo>
                    <a:pt x="319729" y="306637"/>
                    <a:pt x="319614" y="305462"/>
                    <a:pt x="319396" y="304263"/>
                  </a:cubicBezTo>
                  <a:cubicBezTo>
                    <a:pt x="320744" y="294997"/>
                    <a:pt x="319605" y="286697"/>
                    <a:pt x="316881" y="279001"/>
                  </a:cubicBezTo>
                  <a:cubicBezTo>
                    <a:pt x="317534" y="279683"/>
                    <a:pt x="318171" y="280398"/>
                    <a:pt x="318834" y="281058"/>
                  </a:cubicBezTo>
                  <a:cubicBezTo>
                    <a:pt x="314308" y="262907"/>
                    <a:pt x="311223" y="244413"/>
                    <a:pt x="306648" y="226246"/>
                  </a:cubicBezTo>
                  <a:cubicBezTo>
                    <a:pt x="296709" y="186741"/>
                    <a:pt x="271561" y="128821"/>
                    <a:pt x="274190" y="89747"/>
                  </a:cubicBezTo>
                  <a:cubicBezTo>
                    <a:pt x="276900" y="49479"/>
                    <a:pt x="347770" y="31311"/>
                    <a:pt x="376953" y="15636"/>
                  </a:cubicBezTo>
                  <a:cubicBezTo>
                    <a:pt x="376806" y="15005"/>
                    <a:pt x="376682" y="14375"/>
                    <a:pt x="376535" y="13745"/>
                  </a:cubicBezTo>
                  <a:cubicBezTo>
                    <a:pt x="381952" y="15404"/>
                    <a:pt x="388247" y="14499"/>
                    <a:pt x="392668" y="11028"/>
                  </a:cubicBezTo>
                  <a:cubicBezTo>
                    <a:pt x="433835" y="1426"/>
                    <a:pt x="476827" y="-1751"/>
                    <a:pt x="518872" y="3244"/>
                  </a:cubicBezTo>
                  <a:cubicBezTo>
                    <a:pt x="518660" y="2196"/>
                    <a:pt x="518471" y="1145"/>
                    <a:pt x="518275" y="97"/>
                  </a:cubicBezTo>
                  <a:cubicBezTo>
                    <a:pt x="518402" y="97"/>
                    <a:pt x="518523" y="113"/>
                    <a:pt x="518653" y="113"/>
                  </a:cubicBezTo>
                  <a:cubicBezTo>
                    <a:pt x="519189" y="113"/>
                    <a:pt x="519705" y="80"/>
                    <a:pt x="520214" y="38"/>
                  </a:cubicBezTo>
                  <a:cubicBezTo>
                    <a:pt x="524289" y="3946"/>
                    <a:pt x="530450" y="5279"/>
                    <a:pt x="535982" y="4054"/>
                  </a:cubicBezTo>
                  <a:cubicBezTo>
                    <a:pt x="537242" y="4531"/>
                    <a:pt x="538607" y="4874"/>
                    <a:pt x="540109" y="5024"/>
                  </a:cubicBezTo>
                  <a:lnTo>
                    <a:pt x="540272" y="7117"/>
                  </a:lnTo>
                  <a:cubicBezTo>
                    <a:pt x="573080" y="12632"/>
                    <a:pt x="613310" y="20497"/>
                    <a:pt x="641054" y="39373"/>
                  </a:cubicBezTo>
                  <a:cubicBezTo>
                    <a:pt x="644244" y="41541"/>
                    <a:pt x="657902" y="51996"/>
                    <a:pt x="658111" y="54742"/>
                  </a:cubicBezTo>
                  <a:cubicBezTo>
                    <a:pt x="658179" y="55620"/>
                    <a:pt x="655531" y="57328"/>
                    <a:pt x="655760" y="59702"/>
                  </a:cubicBezTo>
                  <a:cubicBezTo>
                    <a:pt x="659430" y="97786"/>
                    <a:pt x="661774" y="128753"/>
                    <a:pt x="658688" y="167392"/>
                  </a:cubicBezTo>
                  <a:cubicBezTo>
                    <a:pt x="655580" y="206349"/>
                    <a:pt x="646885" y="244456"/>
                    <a:pt x="640247" y="282854"/>
                  </a:cubicBezTo>
                  <a:cubicBezTo>
                    <a:pt x="638438" y="284637"/>
                    <a:pt x="637001" y="286837"/>
                    <a:pt x="636296" y="289567"/>
                  </a:cubicBezTo>
                  <a:cubicBezTo>
                    <a:pt x="634079" y="298131"/>
                    <a:pt x="633691" y="306320"/>
                    <a:pt x="635666" y="314212"/>
                  </a:cubicBezTo>
                  <a:cubicBezTo>
                    <a:pt x="634709" y="316909"/>
                    <a:pt x="633279" y="319570"/>
                    <a:pt x="631271" y="322349"/>
                  </a:cubicBezTo>
                  <a:cubicBezTo>
                    <a:pt x="628091" y="326753"/>
                    <a:pt x="627631" y="331103"/>
                    <a:pt x="628888" y="334848"/>
                  </a:cubicBezTo>
                  <a:cubicBezTo>
                    <a:pt x="612546" y="360296"/>
                    <a:pt x="637086" y="368178"/>
                    <a:pt x="654852" y="384967"/>
                  </a:cubicBezTo>
                  <a:cubicBezTo>
                    <a:pt x="682697" y="411284"/>
                    <a:pt x="708825" y="439198"/>
                    <a:pt x="729526" y="471653"/>
                  </a:cubicBezTo>
                  <a:cubicBezTo>
                    <a:pt x="732729" y="474579"/>
                    <a:pt x="736689" y="471040"/>
                    <a:pt x="740967" y="471542"/>
                  </a:cubicBezTo>
                  <a:cubicBezTo>
                    <a:pt x="773791" y="475385"/>
                    <a:pt x="795840" y="516768"/>
                    <a:pt x="783377" y="546618"/>
                  </a:cubicBezTo>
                </a:path>
              </a:pathLst>
            </a:custGeom>
            <a:solidFill>
              <a:srgbClr val="1D1D1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81" name="Google Shape;281;p8"/>
            <p:cNvSpPr/>
            <p:nvPr/>
          </p:nvSpPr>
          <p:spPr>
            <a:xfrm rot="10800000" flipH="1">
              <a:off x="3233654" y="3654574"/>
              <a:ext cx="189268" cy="78410"/>
            </a:xfrm>
            <a:custGeom>
              <a:avLst/>
              <a:gdLst/>
              <a:ahLst/>
              <a:cxnLst/>
              <a:rect l="l" t="t" r="r" b="b"/>
              <a:pathLst>
                <a:path w="189268" h="78410" extrusionOk="0">
                  <a:moveTo>
                    <a:pt x="5854" y="78404"/>
                  </a:moveTo>
                  <a:cubicBezTo>
                    <a:pt x="8942" y="79067"/>
                    <a:pt x="9834" y="75841"/>
                    <a:pt x="11052" y="73961"/>
                  </a:cubicBezTo>
                  <a:cubicBezTo>
                    <a:pt x="22130" y="56868"/>
                    <a:pt x="25108" y="45208"/>
                    <a:pt x="43843" y="32941"/>
                  </a:cubicBezTo>
                  <a:cubicBezTo>
                    <a:pt x="88233" y="3878"/>
                    <a:pt x="121371" y="17275"/>
                    <a:pt x="159171" y="47392"/>
                  </a:cubicBezTo>
                  <a:cubicBezTo>
                    <a:pt x="164239" y="51431"/>
                    <a:pt x="180963" y="73027"/>
                    <a:pt x="187516" y="64015"/>
                  </a:cubicBezTo>
                  <a:cubicBezTo>
                    <a:pt x="194004" y="53475"/>
                    <a:pt x="181103" y="43245"/>
                    <a:pt x="173815" y="36627"/>
                  </a:cubicBezTo>
                  <a:cubicBezTo>
                    <a:pt x="130722" y="-2509"/>
                    <a:pt x="66396" y="-17199"/>
                    <a:pt x="21356" y="27929"/>
                  </a:cubicBezTo>
                  <a:cubicBezTo>
                    <a:pt x="14585" y="34714"/>
                    <a:pt x="-11452" y="74695"/>
                    <a:pt x="5854" y="78404"/>
                  </a:cubicBezTo>
                </a:path>
              </a:pathLst>
            </a:custGeom>
            <a:solidFill>
              <a:srgbClr val="1D1D1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82" name="Google Shape;282;p8"/>
            <p:cNvSpPr/>
            <p:nvPr/>
          </p:nvSpPr>
          <p:spPr>
            <a:xfrm rot="10800000" flipH="1">
              <a:off x="3499415" y="3801527"/>
              <a:ext cx="137360" cy="136812"/>
            </a:xfrm>
            <a:custGeom>
              <a:avLst/>
              <a:gdLst/>
              <a:ahLst/>
              <a:cxnLst/>
              <a:rect l="l" t="t" r="r" b="b"/>
              <a:pathLst>
                <a:path w="137360" h="136812" extrusionOk="0">
                  <a:moveTo>
                    <a:pt x="48" y="136921"/>
                  </a:moveTo>
                  <a:cubicBezTo>
                    <a:pt x="51245" y="94419"/>
                    <a:pt x="95093" y="49559"/>
                    <a:pt x="137409" y="109"/>
                  </a:cubicBezTo>
                </a:path>
              </a:pathLst>
            </a:custGeom>
            <a:solidFill>
              <a:srgbClr val="1D1D1B"/>
            </a:solidFill>
            <a:ln w="19350" cap="flat" cmpd="sng">
              <a:solidFill>
                <a:srgbClr val="1D1D1B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83" name="Google Shape;283;p8"/>
            <p:cNvSpPr/>
            <p:nvPr/>
          </p:nvSpPr>
          <p:spPr>
            <a:xfrm rot="-1213155" flipH="1">
              <a:off x="3519813" y="3948452"/>
              <a:ext cx="142709" cy="72116"/>
            </a:xfrm>
            <a:custGeom>
              <a:avLst/>
              <a:gdLst/>
              <a:ahLst/>
              <a:cxnLst/>
              <a:rect l="l" t="t" r="r" b="b"/>
              <a:pathLst>
                <a:path w="142709" h="72116" extrusionOk="0">
                  <a:moveTo>
                    <a:pt x="142802" y="72228"/>
                  </a:moveTo>
                  <a:cubicBezTo>
                    <a:pt x="83028" y="33095"/>
                    <a:pt x="33434" y="11359"/>
                    <a:pt x="93" y="111"/>
                  </a:cubicBezTo>
                </a:path>
              </a:pathLst>
            </a:custGeom>
            <a:solidFill>
              <a:srgbClr val="1D1D1B"/>
            </a:solidFill>
            <a:ln w="19350" cap="flat" cmpd="sng">
              <a:solidFill>
                <a:srgbClr val="1D1D1B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84" name="Google Shape;284;p8"/>
            <p:cNvSpPr/>
            <p:nvPr/>
          </p:nvSpPr>
          <p:spPr>
            <a:xfrm rot="10800000" flipH="1">
              <a:off x="3083138" y="3827861"/>
              <a:ext cx="155766" cy="101427"/>
            </a:xfrm>
            <a:custGeom>
              <a:avLst/>
              <a:gdLst/>
              <a:ahLst/>
              <a:cxnLst/>
              <a:rect l="l" t="t" r="r" b="b"/>
              <a:pathLst>
                <a:path w="155766" h="101427" extrusionOk="0">
                  <a:moveTo>
                    <a:pt x="155818" y="101532"/>
                  </a:moveTo>
                  <a:cubicBezTo>
                    <a:pt x="92255" y="64055"/>
                    <a:pt x="41006" y="32194"/>
                    <a:pt x="51" y="104"/>
                  </a:cubicBezTo>
                </a:path>
              </a:pathLst>
            </a:custGeom>
            <a:solidFill>
              <a:srgbClr val="1D1D1B"/>
            </a:solidFill>
            <a:ln w="19350" cap="flat" cmpd="sng">
              <a:solidFill>
                <a:srgbClr val="1D1D1B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85" name="Google Shape;285;p8"/>
            <p:cNvSpPr/>
            <p:nvPr/>
          </p:nvSpPr>
          <p:spPr>
            <a:xfrm rot="10800000" flipH="1">
              <a:off x="3078122" y="3922437"/>
              <a:ext cx="133863" cy="88775"/>
            </a:xfrm>
            <a:custGeom>
              <a:avLst/>
              <a:gdLst/>
              <a:ahLst/>
              <a:cxnLst/>
              <a:rect l="l" t="t" r="r" b="b"/>
              <a:pathLst>
                <a:path w="133863" h="88775" extrusionOk="0">
                  <a:moveTo>
                    <a:pt x="133910" y="84"/>
                  </a:moveTo>
                  <a:cubicBezTo>
                    <a:pt x="100292" y="17523"/>
                    <a:pt x="53781" y="45362"/>
                    <a:pt x="46" y="88860"/>
                  </a:cubicBezTo>
                </a:path>
              </a:pathLst>
            </a:custGeom>
            <a:solidFill>
              <a:srgbClr val="1D1D1B"/>
            </a:solidFill>
            <a:ln w="19350" cap="flat" cmpd="sng">
              <a:solidFill>
                <a:srgbClr val="1D1D1B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86" name="Google Shape;286;p8"/>
            <p:cNvSpPr/>
            <p:nvPr/>
          </p:nvSpPr>
          <p:spPr>
            <a:xfrm rot="10800000" flipH="1">
              <a:off x="3236003" y="3843590"/>
              <a:ext cx="119635" cy="102283"/>
            </a:xfrm>
            <a:custGeom>
              <a:avLst/>
              <a:gdLst/>
              <a:ahLst/>
              <a:cxnLst/>
              <a:rect l="l" t="t" r="r" b="b"/>
              <a:pathLst>
                <a:path w="119635" h="102283" extrusionOk="0">
                  <a:moveTo>
                    <a:pt x="99317" y="101938"/>
                  </a:moveTo>
                  <a:cubicBezTo>
                    <a:pt x="77467" y="97073"/>
                    <a:pt x="48097" y="89334"/>
                    <a:pt x="30194" y="75177"/>
                  </a:cubicBezTo>
                  <a:cubicBezTo>
                    <a:pt x="13226" y="61760"/>
                    <a:pt x="6212" y="40926"/>
                    <a:pt x="593" y="20806"/>
                  </a:cubicBezTo>
                  <a:cubicBezTo>
                    <a:pt x="-2104" y="11141"/>
                    <a:pt x="5650" y="-581"/>
                    <a:pt x="16337" y="138"/>
                  </a:cubicBezTo>
                  <a:cubicBezTo>
                    <a:pt x="31442" y="1153"/>
                    <a:pt x="40852" y="10380"/>
                    <a:pt x="52107" y="19056"/>
                  </a:cubicBezTo>
                  <a:cubicBezTo>
                    <a:pt x="51529" y="5535"/>
                    <a:pt x="68374" y="-6690"/>
                    <a:pt x="79325" y="6070"/>
                  </a:cubicBezTo>
                  <a:cubicBezTo>
                    <a:pt x="89829" y="18315"/>
                    <a:pt x="127606" y="53620"/>
                    <a:pt x="110739" y="71311"/>
                  </a:cubicBezTo>
                  <a:cubicBezTo>
                    <a:pt x="127613" y="77988"/>
                    <a:pt x="118833" y="106284"/>
                    <a:pt x="99317" y="101938"/>
                  </a:cubicBezTo>
                </a:path>
              </a:pathLst>
            </a:custGeom>
            <a:solidFill>
              <a:srgbClr val="1D1D1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87" name="Google Shape;287;p8"/>
            <p:cNvSpPr/>
            <p:nvPr/>
          </p:nvSpPr>
          <p:spPr>
            <a:xfrm rot="10800000" flipH="1">
              <a:off x="3188436" y="3808533"/>
              <a:ext cx="342871" cy="288968"/>
            </a:xfrm>
            <a:custGeom>
              <a:avLst/>
              <a:gdLst/>
              <a:ahLst/>
              <a:cxnLst/>
              <a:rect l="l" t="t" r="r" b="b"/>
              <a:pathLst>
                <a:path w="342871" h="288968" extrusionOk="0">
                  <a:moveTo>
                    <a:pt x="335460" y="128496"/>
                  </a:moveTo>
                  <a:cubicBezTo>
                    <a:pt x="337696" y="134282"/>
                    <a:pt x="339933" y="140067"/>
                    <a:pt x="342170" y="145856"/>
                  </a:cubicBezTo>
                  <a:cubicBezTo>
                    <a:pt x="345425" y="154287"/>
                    <a:pt x="338248" y="164742"/>
                    <a:pt x="329622" y="166329"/>
                  </a:cubicBezTo>
                  <a:cubicBezTo>
                    <a:pt x="329465" y="166939"/>
                    <a:pt x="329112" y="167769"/>
                    <a:pt x="328512" y="168876"/>
                  </a:cubicBezTo>
                  <a:cubicBezTo>
                    <a:pt x="327062" y="173966"/>
                    <a:pt x="322651" y="177809"/>
                    <a:pt x="317583" y="179624"/>
                  </a:cubicBezTo>
                  <a:cubicBezTo>
                    <a:pt x="318791" y="190259"/>
                    <a:pt x="319999" y="200897"/>
                    <a:pt x="321204" y="211531"/>
                  </a:cubicBezTo>
                  <a:cubicBezTo>
                    <a:pt x="321211" y="211583"/>
                    <a:pt x="321204" y="211629"/>
                    <a:pt x="321211" y="211678"/>
                  </a:cubicBezTo>
                  <a:cubicBezTo>
                    <a:pt x="321890" y="214803"/>
                    <a:pt x="322553" y="217934"/>
                    <a:pt x="323105" y="221108"/>
                  </a:cubicBezTo>
                  <a:cubicBezTo>
                    <a:pt x="326082" y="238145"/>
                    <a:pt x="305114" y="247232"/>
                    <a:pt x="295638" y="237724"/>
                  </a:cubicBezTo>
                  <a:cubicBezTo>
                    <a:pt x="299089" y="246625"/>
                    <a:pt x="302694" y="255467"/>
                    <a:pt x="306508" y="264230"/>
                  </a:cubicBezTo>
                  <a:cubicBezTo>
                    <a:pt x="314671" y="282982"/>
                    <a:pt x="288553" y="299654"/>
                    <a:pt x="278317" y="280713"/>
                  </a:cubicBezTo>
                  <a:cubicBezTo>
                    <a:pt x="274170" y="273043"/>
                    <a:pt x="270062" y="265350"/>
                    <a:pt x="265952" y="257658"/>
                  </a:cubicBezTo>
                  <a:cubicBezTo>
                    <a:pt x="266187" y="259538"/>
                    <a:pt x="266422" y="261419"/>
                    <a:pt x="266605" y="263323"/>
                  </a:cubicBezTo>
                  <a:cubicBezTo>
                    <a:pt x="268126" y="279348"/>
                    <a:pt x="247367" y="283498"/>
                    <a:pt x="238025" y="273859"/>
                  </a:cubicBezTo>
                  <a:cubicBezTo>
                    <a:pt x="232298" y="278460"/>
                    <a:pt x="224164" y="279319"/>
                    <a:pt x="217899" y="271992"/>
                  </a:cubicBezTo>
                  <a:cubicBezTo>
                    <a:pt x="213412" y="266627"/>
                    <a:pt x="208691" y="261471"/>
                    <a:pt x="203823" y="256446"/>
                  </a:cubicBezTo>
                  <a:cubicBezTo>
                    <a:pt x="198461" y="264348"/>
                    <a:pt x="185691" y="267594"/>
                    <a:pt x="178182" y="259607"/>
                  </a:cubicBezTo>
                  <a:cubicBezTo>
                    <a:pt x="172608" y="253674"/>
                    <a:pt x="166959" y="247817"/>
                    <a:pt x="161278" y="241988"/>
                  </a:cubicBezTo>
                  <a:cubicBezTo>
                    <a:pt x="161373" y="259339"/>
                    <a:pt x="135036" y="258925"/>
                    <a:pt x="129123" y="244029"/>
                  </a:cubicBezTo>
                  <a:cubicBezTo>
                    <a:pt x="129022" y="243778"/>
                    <a:pt x="128894" y="243546"/>
                    <a:pt x="128790" y="243298"/>
                  </a:cubicBezTo>
                  <a:cubicBezTo>
                    <a:pt x="124921" y="253041"/>
                    <a:pt x="110140" y="259316"/>
                    <a:pt x="101183" y="250079"/>
                  </a:cubicBezTo>
                  <a:cubicBezTo>
                    <a:pt x="94699" y="243396"/>
                    <a:pt x="87705" y="238087"/>
                    <a:pt x="80094" y="233946"/>
                  </a:cubicBezTo>
                  <a:cubicBezTo>
                    <a:pt x="81308" y="236545"/>
                    <a:pt x="82693" y="239122"/>
                    <a:pt x="84250" y="241694"/>
                  </a:cubicBezTo>
                  <a:cubicBezTo>
                    <a:pt x="95149" y="259725"/>
                    <a:pt x="66926" y="276155"/>
                    <a:pt x="56056" y="258177"/>
                  </a:cubicBezTo>
                  <a:cubicBezTo>
                    <a:pt x="46776" y="242821"/>
                    <a:pt x="42114" y="226646"/>
                    <a:pt x="41151" y="208769"/>
                  </a:cubicBezTo>
                  <a:cubicBezTo>
                    <a:pt x="40772" y="201746"/>
                    <a:pt x="45023" y="196685"/>
                    <a:pt x="50639" y="194282"/>
                  </a:cubicBezTo>
                  <a:cubicBezTo>
                    <a:pt x="36958" y="177819"/>
                    <a:pt x="25569" y="159910"/>
                    <a:pt x="19937" y="139453"/>
                  </a:cubicBezTo>
                  <a:cubicBezTo>
                    <a:pt x="13361" y="132868"/>
                    <a:pt x="7405" y="125603"/>
                    <a:pt x="2351" y="117352"/>
                  </a:cubicBezTo>
                  <a:cubicBezTo>
                    <a:pt x="-4692" y="105859"/>
                    <a:pt x="5910" y="91306"/>
                    <a:pt x="18517" y="92922"/>
                  </a:cubicBezTo>
                  <a:cubicBezTo>
                    <a:pt x="16260" y="89690"/>
                    <a:pt x="14014" y="86418"/>
                    <a:pt x="11777" y="83081"/>
                  </a:cubicBezTo>
                  <a:cubicBezTo>
                    <a:pt x="3827" y="71219"/>
                    <a:pt x="17005" y="55056"/>
                    <a:pt x="30212" y="59099"/>
                  </a:cubicBezTo>
                  <a:cubicBezTo>
                    <a:pt x="31838" y="59595"/>
                    <a:pt x="33517" y="60094"/>
                    <a:pt x="35179" y="60594"/>
                  </a:cubicBezTo>
                  <a:cubicBezTo>
                    <a:pt x="34101" y="52026"/>
                    <a:pt x="35120" y="43266"/>
                    <a:pt x="38607" y="34741"/>
                  </a:cubicBezTo>
                  <a:cubicBezTo>
                    <a:pt x="43962" y="21644"/>
                    <a:pt x="60062" y="18510"/>
                    <a:pt x="68447" y="30842"/>
                  </a:cubicBezTo>
                  <a:cubicBezTo>
                    <a:pt x="69969" y="33079"/>
                    <a:pt x="71330" y="35364"/>
                    <a:pt x="72607" y="37679"/>
                  </a:cubicBezTo>
                  <a:cubicBezTo>
                    <a:pt x="73639" y="37539"/>
                    <a:pt x="74674" y="37483"/>
                    <a:pt x="75702" y="37519"/>
                  </a:cubicBezTo>
                  <a:cubicBezTo>
                    <a:pt x="77514" y="33800"/>
                    <a:pt x="80727" y="30875"/>
                    <a:pt x="84485" y="29298"/>
                  </a:cubicBezTo>
                  <a:cubicBezTo>
                    <a:pt x="84368" y="28935"/>
                    <a:pt x="84241" y="28579"/>
                    <a:pt x="84126" y="28217"/>
                  </a:cubicBezTo>
                  <a:cubicBezTo>
                    <a:pt x="78344" y="9844"/>
                    <a:pt x="103789" y="1283"/>
                    <a:pt x="113330" y="14964"/>
                  </a:cubicBezTo>
                  <a:cubicBezTo>
                    <a:pt x="116755" y="8551"/>
                    <a:pt x="125286" y="5975"/>
                    <a:pt x="132094" y="7297"/>
                  </a:cubicBezTo>
                  <a:cubicBezTo>
                    <a:pt x="141919" y="9207"/>
                    <a:pt x="150921" y="13018"/>
                    <a:pt x="158836" y="18569"/>
                  </a:cubicBezTo>
                  <a:cubicBezTo>
                    <a:pt x="158872" y="17772"/>
                    <a:pt x="158865" y="16978"/>
                    <a:pt x="158908" y="16178"/>
                  </a:cubicBezTo>
                  <a:cubicBezTo>
                    <a:pt x="159645" y="1913"/>
                    <a:pt x="176151" y="-5172"/>
                    <a:pt x="186775" y="4636"/>
                  </a:cubicBezTo>
                  <a:cubicBezTo>
                    <a:pt x="199683" y="16547"/>
                    <a:pt x="212253" y="29020"/>
                    <a:pt x="224253" y="42038"/>
                  </a:cubicBezTo>
                  <a:cubicBezTo>
                    <a:pt x="223619" y="40030"/>
                    <a:pt x="222986" y="38025"/>
                    <a:pt x="222356" y="36017"/>
                  </a:cubicBezTo>
                  <a:cubicBezTo>
                    <a:pt x="216354" y="16982"/>
                    <a:pt x="241816" y="9720"/>
                    <a:pt x="252192" y="23437"/>
                  </a:cubicBezTo>
                  <a:cubicBezTo>
                    <a:pt x="252956" y="24446"/>
                    <a:pt x="253698" y="25465"/>
                    <a:pt x="254455" y="26473"/>
                  </a:cubicBezTo>
                  <a:cubicBezTo>
                    <a:pt x="256081" y="26686"/>
                    <a:pt x="257697" y="27104"/>
                    <a:pt x="259252" y="27727"/>
                  </a:cubicBezTo>
                  <a:cubicBezTo>
                    <a:pt x="263059" y="26931"/>
                    <a:pt x="267228" y="27815"/>
                    <a:pt x="271137" y="31130"/>
                  </a:cubicBezTo>
                  <a:cubicBezTo>
                    <a:pt x="278748" y="26921"/>
                    <a:pt x="289843" y="27855"/>
                    <a:pt x="293966" y="36527"/>
                  </a:cubicBezTo>
                  <a:cubicBezTo>
                    <a:pt x="295726" y="40226"/>
                    <a:pt x="297483" y="43929"/>
                    <a:pt x="299243" y="47628"/>
                  </a:cubicBezTo>
                  <a:cubicBezTo>
                    <a:pt x="302835" y="43805"/>
                    <a:pt x="308278" y="41535"/>
                    <a:pt x="313485" y="41735"/>
                  </a:cubicBezTo>
                  <a:cubicBezTo>
                    <a:pt x="323451" y="34728"/>
                    <a:pt x="341438" y="43968"/>
                    <a:pt x="339198" y="59869"/>
                  </a:cubicBezTo>
                  <a:cubicBezTo>
                    <a:pt x="337709" y="70435"/>
                    <a:pt x="336694" y="81037"/>
                    <a:pt x="336070" y="91659"/>
                  </a:cubicBezTo>
                  <a:cubicBezTo>
                    <a:pt x="336410" y="94258"/>
                    <a:pt x="336727" y="96870"/>
                    <a:pt x="336988" y="99505"/>
                  </a:cubicBezTo>
                  <a:cubicBezTo>
                    <a:pt x="337305" y="102675"/>
                    <a:pt x="336687" y="105405"/>
                    <a:pt x="335434" y="107664"/>
                  </a:cubicBezTo>
                  <a:cubicBezTo>
                    <a:pt x="335287" y="114603"/>
                    <a:pt x="335293" y="121548"/>
                    <a:pt x="335460" y="128496"/>
                  </a:cubicBezTo>
                </a:path>
              </a:pathLst>
            </a:custGeom>
            <a:solidFill>
              <a:srgbClr val="A7939A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88" name="Google Shape;288;p8"/>
            <p:cNvSpPr/>
            <p:nvPr/>
          </p:nvSpPr>
          <p:spPr>
            <a:xfrm rot="10800000" flipH="1">
              <a:off x="3271998" y="3215629"/>
              <a:ext cx="31541" cy="32651"/>
            </a:xfrm>
            <a:custGeom>
              <a:avLst/>
              <a:gdLst/>
              <a:ahLst/>
              <a:cxnLst/>
              <a:rect l="l" t="t" r="r" b="b"/>
              <a:pathLst>
                <a:path w="31541" h="32651" extrusionOk="0">
                  <a:moveTo>
                    <a:pt x="15811" y="32679"/>
                  </a:moveTo>
                  <a:cubicBezTo>
                    <a:pt x="-5200" y="32679"/>
                    <a:pt x="-5233" y="28"/>
                    <a:pt x="15811" y="28"/>
                  </a:cubicBezTo>
                  <a:cubicBezTo>
                    <a:pt x="36822" y="28"/>
                    <a:pt x="36855" y="32679"/>
                    <a:pt x="15811" y="32679"/>
                  </a:cubicBezTo>
                </a:path>
              </a:pathLst>
            </a:custGeom>
            <a:solidFill>
              <a:srgbClr val="94C11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89" name="Google Shape;289;p8"/>
            <p:cNvSpPr/>
            <p:nvPr/>
          </p:nvSpPr>
          <p:spPr>
            <a:xfrm rot="10800000" flipH="1">
              <a:off x="3262726" y="3537073"/>
              <a:ext cx="48353" cy="68358"/>
            </a:xfrm>
            <a:custGeom>
              <a:avLst/>
              <a:gdLst/>
              <a:ahLst/>
              <a:cxnLst/>
              <a:rect l="l" t="t" r="r" b="b"/>
              <a:pathLst>
                <a:path w="48353" h="68358" extrusionOk="0">
                  <a:moveTo>
                    <a:pt x="48401" y="34237"/>
                  </a:moveTo>
                  <a:cubicBezTo>
                    <a:pt x="48401" y="15361"/>
                    <a:pt x="37577" y="57"/>
                    <a:pt x="24223" y="57"/>
                  </a:cubicBezTo>
                  <a:cubicBezTo>
                    <a:pt x="10872" y="57"/>
                    <a:pt x="48" y="15361"/>
                    <a:pt x="48" y="34237"/>
                  </a:cubicBezTo>
                  <a:cubicBezTo>
                    <a:pt x="48" y="53112"/>
                    <a:pt x="10872" y="68416"/>
                    <a:pt x="24223" y="68416"/>
                  </a:cubicBezTo>
                  <a:cubicBezTo>
                    <a:pt x="37577" y="68416"/>
                    <a:pt x="48401" y="53112"/>
                    <a:pt x="48401" y="34237"/>
                  </a:cubicBezTo>
                </a:path>
              </a:pathLst>
            </a:custGeom>
            <a:solidFill>
              <a:srgbClr val="634E42"/>
            </a:solidFill>
            <a:ln w="9525" cap="rnd" cmpd="sng">
              <a:solidFill>
                <a:srgbClr val="1D1D1B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90" name="Google Shape;290;p8"/>
            <p:cNvSpPr/>
            <p:nvPr/>
          </p:nvSpPr>
          <p:spPr>
            <a:xfrm rot="10800000" flipH="1">
              <a:off x="3381096" y="3548020"/>
              <a:ext cx="41852" cy="57407"/>
            </a:xfrm>
            <a:custGeom>
              <a:avLst/>
              <a:gdLst/>
              <a:ahLst/>
              <a:cxnLst/>
              <a:rect l="l" t="t" r="r" b="b"/>
              <a:pathLst>
                <a:path w="41852" h="57407" extrusionOk="0">
                  <a:moveTo>
                    <a:pt x="41911" y="28762"/>
                  </a:moveTo>
                  <a:cubicBezTo>
                    <a:pt x="41911" y="12910"/>
                    <a:pt x="32543" y="58"/>
                    <a:pt x="20985" y="58"/>
                  </a:cubicBezTo>
                  <a:cubicBezTo>
                    <a:pt x="9430" y="58"/>
                    <a:pt x="59" y="12910"/>
                    <a:pt x="59" y="28762"/>
                  </a:cubicBezTo>
                  <a:cubicBezTo>
                    <a:pt x="59" y="44614"/>
                    <a:pt x="9430" y="57465"/>
                    <a:pt x="20985" y="57465"/>
                  </a:cubicBezTo>
                  <a:cubicBezTo>
                    <a:pt x="32543" y="57465"/>
                    <a:pt x="41911" y="44614"/>
                    <a:pt x="41911" y="28762"/>
                  </a:cubicBezTo>
                </a:path>
              </a:pathLst>
            </a:custGeom>
            <a:solidFill>
              <a:srgbClr val="1D1D1B"/>
            </a:solidFill>
            <a:ln w="9525" cap="rnd" cmpd="sng">
              <a:solidFill>
                <a:srgbClr val="1D1D1B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91" name="Google Shape;291;p8"/>
            <p:cNvSpPr/>
            <p:nvPr/>
          </p:nvSpPr>
          <p:spPr>
            <a:xfrm rot="10800000" flipH="1">
              <a:off x="3266189" y="4102444"/>
              <a:ext cx="11534" cy="293097"/>
            </a:xfrm>
            <a:custGeom>
              <a:avLst/>
              <a:gdLst/>
              <a:ahLst/>
              <a:cxnLst/>
              <a:rect l="l" t="t" r="r" b="b"/>
              <a:pathLst>
                <a:path w="11534" h="293097" extrusionOk="0">
                  <a:moveTo>
                    <a:pt x="11575" y="293269"/>
                  </a:moveTo>
                  <a:cubicBezTo>
                    <a:pt x="-3804" y="196174"/>
                    <a:pt x="-3804" y="97267"/>
                    <a:pt x="11575" y="172"/>
                  </a:cubicBezTo>
                </a:path>
              </a:pathLst>
            </a:custGeom>
            <a:solidFill>
              <a:srgbClr val="1D1D1B"/>
            </a:solidFill>
            <a:ln w="19350" cap="flat" cmpd="sng">
              <a:solidFill>
                <a:srgbClr val="1D1D1B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92" name="Google Shape;292;p8"/>
            <p:cNvSpPr/>
            <p:nvPr/>
          </p:nvSpPr>
          <p:spPr>
            <a:xfrm rot="10800000" flipH="1">
              <a:off x="3216290" y="4389416"/>
              <a:ext cx="70080" cy="8708"/>
            </a:xfrm>
            <a:custGeom>
              <a:avLst/>
              <a:gdLst/>
              <a:ahLst/>
              <a:cxnLst/>
              <a:rect l="l" t="t" r="r" b="b"/>
              <a:pathLst>
                <a:path w="70080" h="8708" extrusionOk="0">
                  <a:moveTo>
                    <a:pt x="501" y="140"/>
                  </a:moveTo>
                  <a:cubicBezTo>
                    <a:pt x="-5053" y="3814"/>
                    <a:pt x="39336" y="1890"/>
                    <a:pt x="70107" y="8848"/>
                  </a:cubicBezTo>
                </a:path>
              </a:pathLst>
            </a:custGeom>
            <a:solidFill>
              <a:srgbClr val="1D1D1B"/>
            </a:solidFill>
            <a:ln w="19350" cap="flat" cmpd="sng">
              <a:solidFill>
                <a:srgbClr val="1D1D1B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93" name="Google Shape;293;p8"/>
            <p:cNvSpPr/>
            <p:nvPr/>
          </p:nvSpPr>
          <p:spPr>
            <a:xfrm rot="10800000" flipH="1">
              <a:off x="3416486" y="4102064"/>
              <a:ext cx="11534" cy="293097"/>
            </a:xfrm>
            <a:custGeom>
              <a:avLst/>
              <a:gdLst/>
              <a:ahLst/>
              <a:cxnLst/>
              <a:rect l="l" t="t" r="r" b="b"/>
              <a:pathLst>
                <a:path w="11534" h="293097" extrusionOk="0">
                  <a:moveTo>
                    <a:pt x="11590" y="293269"/>
                  </a:moveTo>
                  <a:cubicBezTo>
                    <a:pt x="-3789" y="196174"/>
                    <a:pt x="-3789" y="97267"/>
                    <a:pt x="11590" y="172"/>
                  </a:cubicBezTo>
                </a:path>
              </a:pathLst>
            </a:custGeom>
            <a:solidFill>
              <a:srgbClr val="FFFFFF"/>
            </a:solidFill>
            <a:ln w="19350" cap="flat" cmpd="sng">
              <a:solidFill>
                <a:srgbClr val="1D1D1B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94" name="Google Shape;294;p8"/>
            <p:cNvSpPr/>
            <p:nvPr/>
          </p:nvSpPr>
          <p:spPr>
            <a:xfrm rot="10800000" flipH="1">
              <a:off x="3366588" y="4389036"/>
              <a:ext cx="70080" cy="8708"/>
            </a:xfrm>
            <a:custGeom>
              <a:avLst/>
              <a:gdLst/>
              <a:ahLst/>
              <a:cxnLst/>
              <a:rect l="l" t="t" r="r" b="b"/>
              <a:pathLst>
                <a:path w="70080" h="8708" extrusionOk="0">
                  <a:moveTo>
                    <a:pt x="516" y="140"/>
                  </a:moveTo>
                  <a:cubicBezTo>
                    <a:pt x="-5038" y="3810"/>
                    <a:pt x="39352" y="1890"/>
                    <a:pt x="70122" y="8848"/>
                  </a:cubicBezTo>
                </a:path>
              </a:pathLst>
            </a:custGeom>
            <a:solidFill>
              <a:srgbClr val="FFFFFF"/>
            </a:solidFill>
            <a:ln w="19350" cap="flat" cmpd="sng">
              <a:solidFill>
                <a:srgbClr val="1D1D1B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295" name="Google Shape;295;p8"/>
          <p:cNvGrpSpPr/>
          <p:nvPr/>
        </p:nvGrpSpPr>
        <p:grpSpPr>
          <a:xfrm>
            <a:off x="6447364" y="2433956"/>
            <a:ext cx="908325" cy="2176093"/>
            <a:chOff x="1615219" y="507815"/>
            <a:chExt cx="989820" cy="2371331"/>
          </a:xfrm>
        </p:grpSpPr>
        <p:sp>
          <p:nvSpPr>
            <p:cNvPr id="296" name="Google Shape;296;p8"/>
            <p:cNvSpPr/>
            <p:nvPr/>
          </p:nvSpPr>
          <p:spPr>
            <a:xfrm>
              <a:off x="1835408" y="1263883"/>
              <a:ext cx="507844" cy="1078049"/>
            </a:xfrm>
            <a:custGeom>
              <a:avLst/>
              <a:gdLst/>
              <a:ahLst/>
              <a:cxnLst/>
              <a:rect l="l" t="t" r="r" b="b"/>
              <a:pathLst>
                <a:path w="507844" h="1078049" extrusionOk="0">
                  <a:moveTo>
                    <a:pt x="162372" y="5580"/>
                  </a:moveTo>
                  <a:cubicBezTo>
                    <a:pt x="162372" y="5580"/>
                    <a:pt x="224635" y="62326"/>
                    <a:pt x="302344" y="29468"/>
                  </a:cubicBezTo>
                  <a:cubicBezTo>
                    <a:pt x="380207" y="-3371"/>
                    <a:pt x="380207" y="-387"/>
                    <a:pt x="380207" y="-387"/>
                  </a:cubicBezTo>
                  <a:cubicBezTo>
                    <a:pt x="380207" y="-387"/>
                    <a:pt x="444986" y="662524"/>
                    <a:pt x="455392" y="761058"/>
                  </a:cubicBezTo>
                  <a:cubicBezTo>
                    <a:pt x="465789" y="859612"/>
                    <a:pt x="514969" y="1062667"/>
                    <a:pt x="514969" y="1062667"/>
                  </a:cubicBezTo>
                  <a:cubicBezTo>
                    <a:pt x="514969" y="1062667"/>
                    <a:pt x="105320" y="1074602"/>
                    <a:pt x="24932" y="1077585"/>
                  </a:cubicBezTo>
                  <a:cubicBezTo>
                    <a:pt x="-55455" y="1080570"/>
                    <a:pt x="162372" y="5580"/>
                    <a:pt x="162372" y="5580"/>
                  </a:cubicBezTo>
                  <a:close/>
                </a:path>
              </a:pathLst>
            </a:custGeom>
            <a:solidFill>
              <a:srgbClr val="E5DFE1"/>
            </a:solidFill>
            <a:ln w="20625" cap="flat" cmpd="sng">
              <a:solidFill>
                <a:srgbClr val="000000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97" name="Google Shape;297;p8"/>
            <p:cNvSpPr/>
            <p:nvPr/>
          </p:nvSpPr>
          <p:spPr>
            <a:xfrm rot="10800000" flipH="1">
              <a:off x="1786911" y="589304"/>
              <a:ext cx="616497" cy="678217"/>
            </a:xfrm>
            <a:custGeom>
              <a:avLst/>
              <a:gdLst/>
              <a:ahLst/>
              <a:cxnLst/>
              <a:rect l="l" t="t" r="r" b="b"/>
              <a:pathLst>
                <a:path w="616497" h="678217" extrusionOk="0">
                  <a:moveTo>
                    <a:pt x="312316" y="678145"/>
                  </a:moveTo>
                  <a:cubicBezTo>
                    <a:pt x="210168" y="679205"/>
                    <a:pt x="125041" y="655476"/>
                    <a:pt x="63713" y="550586"/>
                  </a:cubicBezTo>
                  <a:cubicBezTo>
                    <a:pt x="23191" y="481287"/>
                    <a:pt x="2418" y="413797"/>
                    <a:pt x="203" y="344251"/>
                  </a:cubicBezTo>
                  <a:cubicBezTo>
                    <a:pt x="-3797" y="218731"/>
                    <a:pt x="58300" y="133825"/>
                    <a:pt x="119557" y="67301"/>
                  </a:cubicBezTo>
                  <a:cubicBezTo>
                    <a:pt x="168470" y="14174"/>
                    <a:pt x="225051" y="-39"/>
                    <a:pt x="279578" y="-39"/>
                  </a:cubicBezTo>
                  <a:cubicBezTo>
                    <a:pt x="299602" y="-39"/>
                    <a:pt x="319370" y="1890"/>
                    <a:pt x="338347" y="4494"/>
                  </a:cubicBezTo>
                  <a:cubicBezTo>
                    <a:pt x="403329" y="13423"/>
                    <a:pt x="466050" y="44830"/>
                    <a:pt x="524781" y="97913"/>
                  </a:cubicBezTo>
                  <a:cubicBezTo>
                    <a:pt x="628885" y="192009"/>
                    <a:pt x="647117" y="375597"/>
                    <a:pt x="565418" y="507133"/>
                  </a:cubicBezTo>
                  <a:cubicBezTo>
                    <a:pt x="509646" y="596925"/>
                    <a:pt x="440164" y="644122"/>
                    <a:pt x="358665" y="648432"/>
                  </a:cubicBezTo>
                  <a:cubicBezTo>
                    <a:pt x="363531" y="645312"/>
                    <a:pt x="366071" y="641111"/>
                    <a:pt x="366638" y="636959"/>
                  </a:cubicBezTo>
                  <a:cubicBezTo>
                    <a:pt x="441628" y="629986"/>
                    <a:pt x="505842" y="584495"/>
                    <a:pt x="557875" y="500731"/>
                  </a:cubicBezTo>
                  <a:cubicBezTo>
                    <a:pt x="636649" y="373895"/>
                    <a:pt x="619260" y="197087"/>
                    <a:pt x="519086" y="106547"/>
                  </a:cubicBezTo>
                  <a:cubicBezTo>
                    <a:pt x="461713" y="54686"/>
                    <a:pt x="400514" y="23981"/>
                    <a:pt x="337238" y="15285"/>
                  </a:cubicBezTo>
                  <a:cubicBezTo>
                    <a:pt x="268693" y="5867"/>
                    <a:pt x="189976" y="5629"/>
                    <a:pt x="125868" y="75251"/>
                  </a:cubicBezTo>
                  <a:cubicBezTo>
                    <a:pt x="66160" y="140095"/>
                    <a:pt x="5635" y="222716"/>
                    <a:pt x="9500" y="343856"/>
                  </a:cubicBezTo>
                  <a:cubicBezTo>
                    <a:pt x="11645" y="411287"/>
                    <a:pt x="31911" y="476911"/>
                    <a:pt x="71409" y="544472"/>
                  </a:cubicBezTo>
                  <a:cubicBezTo>
                    <a:pt x="139350" y="660655"/>
                    <a:pt x="230863" y="671726"/>
                    <a:pt x="351154" y="654149"/>
                  </a:cubicBezTo>
                  <a:cubicBezTo>
                    <a:pt x="353661" y="653791"/>
                    <a:pt x="356009" y="655883"/>
                    <a:pt x="356325" y="658862"/>
                  </a:cubicBezTo>
                  <a:cubicBezTo>
                    <a:pt x="356646" y="661840"/>
                    <a:pt x="354841" y="664568"/>
                    <a:pt x="352292" y="664943"/>
                  </a:cubicBezTo>
                  <a:cubicBezTo>
                    <a:pt x="336783" y="667215"/>
                    <a:pt x="326909" y="677993"/>
                    <a:pt x="312316" y="678145"/>
                  </a:cubicBezTo>
                  <a:close/>
                  <a:moveTo>
                    <a:pt x="310271" y="625659"/>
                  </a:moveTo>
                  <a:cubicBezTo>
                    <a:pt x="310776" y="624801"/>
                    <a:pt x="311356" y="624453"/>
                    <a:pt x="312025" y="624692"/>
                  </a:cubicBezTo>
                  <a:cubicBezTo>
                    <a:pt x="311440" y="625002"/>
                    <a:pt x="310851" y="625339"/>
                    <a:pt x="310271" y="625659"/>
                  </a:cubicBezTo>
                  <a:close/>
                </a:path>
              </a:pathLst>
            </a:custGeom>
            <a:solidFill>
              <a:srgbClr val="FFFBFB"/>
            </a:solidFill>
            <a:ln w="10550" cap="flat" cmpd="sng">
              <a:solidFill>
                <a:srgbClr val="000000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98" name="Google Shape;298;p8"/>
            <p:cNvSpPr/>
            <p:nvPr/>
          </p:nvSpPr>
          <p:spPr>
            <a:xfrm rot="10800000" flipH="1">
              <a:off x="1839201" y="2648192"/>
              <a:ext cx="198274" cy="230954"/>
            </a:xfrm>
            <a:custGeom>
              <a:avLst/>
              <a:gdLst/>
              <a:ahLst/>
              <a:cxnLst/>
              <a:rect l="l" t="t" r="r" b="b"/>
              <a:pathLst>
                <a:path w="198274" h="230954" extrusionOk="0">
                  <a:moveTo>
                    <a:pt x="143761" y="220927"/>
                  </a:moveTo>
                  <a:cubicBezTo>
                    <a:pt x="143426" y="220709"/>
                    <a:pt x="143063" y="220535"/>
                    <a:pt x="142677" y="220410"/>
                  </a:cubicBezTo>
                  <a:cubicBezTo>
                    <a:pt x="136696" y="218546"/>
                    <a:pt x="130682" y="216807"/>
                    <a:pt x="124672" y="215073"/>
                  </a:cubicBezTo>
                  <a:cubicBezTo>
                    <a:pt x="88853" y="204736"/>
                    <a:pt x="55015" y="194975"/>
                    <a:pt x="30429" y="158631"/>
                  </a:cubicBezTo>
                  <a:cubicBezTo>
                    <a:pt x="5508" y="121793"/>
                    <a:pt x="2117" y="78145"/>
                    <a:pt x="21792" y="47432"/>
                  </a:cubicBezTo>
                  <a:cubicBezTo>
                    <a:pt x="45597" y="10246"/>
                    <a:pt x="84551" y="414"/>
                    <a:pt x="121040" y="22361"/>
                  </a:cubicBezTo>
                  <a:cubicBezTo>
                    <a:pt x="158124" y="44687"/>
                    <a:pt x="180338" y="79281"/>
                    <a:pt x="187073" y="125179"/>
                  </a:cubicBezTo>
                  <a:cubicBezTo>
                    <a:pt x="193957" y="172121"/>
                    <a:pt x="183441" y="195382"/>
                    <a:pt x="143803" y="220899"/>
                  </a:cubicBezTo>
                  <a:cubicBezTo>
                    <a:pt x="143789" y="220910"/>
                    <a:pt x="143775" y="220916"/>
                    <a:pt x="143761" y="220927"/>
                  </a:cubicBezTo>
                  <a:close/>
                  <a:moveTo>
                    <a:pt x="82495" y="143"/>
                  </a:moveTo>
                  <a:cubicBezTo>
                    <a:pt x="56211" y="143"/>
                    <a:pt x="31406" y="14268"/>
                    <a:pt x="14340" y="40921"/>
                  </a:cubicBezTo>
                  <a:cubicBezTo>
                    <a:pt x="-7590" y="75167"/>
                    <a:pt x="-4060" y="125179"/>
                    <a:pt x="23127" y="165370"/>
                  </a:cubicBezTo>
                  <a:cubicBezTo>
                    <a:pt x="49694" y="204633"/>
                    <a:pt x="86681" y="215307"/>
                    <a:pt x="122444" y="225622"/>
                  </a:cubicBezTo>
                  <a:cubicBezTo>
                    <a:pt x="128393" y="227345"/>
                    <a:pt x="134352" y="229063"/>
                    <a:pt x="140273" y="230911"/>
                  </a:cubicBezTo>
                  <a:cubicBezTo>
                    <a:pt x="141501" y="231296"/>
                    <a:pt x="142738" y="231063"/>
                    <a:pt x="143761" y="230394"/>
                  </a:cubicBezTo>
                  <a:cubicBezTo>
                    <a:pt x="145115" y="231280"/>
                    <a:pt x="146826" y="231362"/>
                    <a:pt x="148291" y="230421"/>
                  </a:cubicBezTo>
                  <a:cubicBezTo>
                    <a:pt x="191236" y="202774"/>
                    <a:pt x="203781" y="174751"/>
                    <a:pt x="196241" y="123342"/>
                  </a:cubicBezTo>
                  <a:cubicBezTo>
                    <a:pt x="188990" y="73895"/>
                    <a:pt x="165120" y="36671"/>
                    <a:pt x="125300" y="12697"/>
                  </a:cubicBezTo>
                  <a:cubicBezTo>
                    <a:pt x="111258" y="4246"/>
                    <a:pt x="96658" y="148"/>
                    <a:pt x="82495" y="143"/>
                  </a:cubicBezTo>
                  <a:close/>
                </a:path>
              </a:pathLst>
            </a:custGeom>
            <a:solidFill>
              <a:srgbClr val="000000"/>
            </a:solidFill>
            <a:ln w="11850" cap="flat" cmpd="sng">
              <a:solidFill>
                <a:srgbClr val="000000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99" name="Google Shape;299;p8"/>
            <p:cNvSpPr/>
            <p:nvPr/>
          </p:nvSpPr>
          <p:spPr>
            <a:xfrm rot="10800000" flipH="1">
              <a:off x="1984145" y="2341478"/>
              <a:ext cx="26460" cy="336480"/>
            </a:xfrm>
            <a:custGeom>
              <a:avLst/>
              <a:gdLst/>
              <a:ahLst/>
              <a:cxnLst/>
              <a:rect l="l" t="t" r="r" b="b"/>
              <a:pathLst>
                <a:path w="26460" h="336480" extrusionOk="0">
                  <a:moveTo>
                    <a:pt x="21825" y="78"/>
                  </a:moveTo>
                  <a:cubicBezTo>
                    <a:pt x="19365" y="78"/>
                    <a:pt x="17309" y="2334"/>
                    <a:pt x="17184" y="5242"/>
                  </a:cubicBezTo>
                  <a:cubicBezTo>
                    <a:pt x="16714" y="16264"/>
                    <a:pt x="15993" y="27514"/>
                    <a:pt x="15300" y="38395"/>
                  </a:cubicBezTo>
                  <a:cubicBezTo>
                    <a:pt x="13746" y="62673"/>
                    <a:pt x="12142" y="87777"/>
                    <a:pt x="13118" y="112495"/>
                  </a:cubicBezTo>
                  <a:cubicBezTo>
                    <a:pt x="14495" y="147246"/>
                    <a:pt x="10556" y="182780"/>
                    <a:pt x="6746" y="217145"/>
                  </a:cubicBezTo>
                  <a:cubicBezTo>
                    <a:pt x="2602" y="254537"/>
                    <a:pt x="-1687" y="293207"/>
                    <a:pt x="713" y="331518"/>
                  </a:cubicBezTo>
                  <a:cubicBezTo>
                    <a:pt x="900" y="334507"/>
                    <a:pt x="3100" y="336795"/>
                    <a:pt x="5695" y="336540"/>
                  </a:cubicBezTo>
                  <a:cubicBezTo>
                    <a:pt x="8258" y="336322"/>
                    <a:pt x="10183" y="333719"/>
                    <a:pt x="9997" y="330724"/>
                  </a:cubicBezTo>
                  <a:cubicBezTo>
                    <a:pt x="7662" y="293506"/>
                    <a:pt x="11886" y="255401"/>
                    <a:pt x="15970" y="218542"/>
                  </a:cubicBezTo>
                  <a:cubicBezTo>
                    <a:pt x="19830" y="183714"/>
                    <a:pt x="23826" y="147697"/>
                    <a:pt x="22412" y="111995"/>
                  </a:cubicBezTo>
                  <a:cubicBezTo>
                    <a:pt x="21458" y="87929"/>
                    <a:pt x="23044" y="63156"/>
                    <a:pt x="24574" y="39199"/>
                  </a:cubicBezTo>
                  <a:cubicBezTo>
                    <a:pt x="25277" y="28259"/>
                    <a:pt x="25998" y="16938"/>
                    <a:pt x="26477" y="5785"/>
                  </a:cubicBezTo>
                  <a:cubicBezTo>
                    <a:pt x="26602" y="2785"/>
                    <a:pt x="24630" y="236"/>
                    <a:pt x="22063" y="84"/>
                  </a:cubicBezTo>
                  <a:cubicBezTo>
                    <a:pt x="21984" y="78"/>
                    <a:pt x="21905" y="78"/>
                    <a:pt x="21825" y="78"/>
                  </a:cubicBezTo>
                </a:path>
              </a:pathLst>
            </a:custGeom>
            <a:solidFill>
              <a:srgbClr val="1D1D1B"/>
            </a:solidFill>
            <a:ln w="10550" cap="flat" cmpd="sng">
              <a:solidFill>
                <a:srgbClr val="000000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00" name="Google Shape;300;p8"/>
            <p:cNvSpPr/>
            <p:nvPr/>
          </p:nvSpPr>
          <p:spPr>
            <a:xfrm rot="10800000" flipH="1">
              <a:off x="2128948" y="2331598"/>
              <a:ext cx="14052" cy="324314"/>
            </a:xfrm>
            <a:custGeom>
              <a:avLst/>
              <a:gdLst/>
              <a:ahLst/>
              <a:cxnLst/>
              <a:rect l="l" t="t" r="r" b="b"/>
              <a:pathLst>
                <a:path w="14052" h="324314" extrusionOk="0">
                  <a:moveTo>
                    <a:pt x="9430" y="79"/>
                  </a:moveTo>
                  <a:cubicBezTo>
                    <a:pt x="6900" y="79"/>
                    <a:pt x="4825" y="2454"/>
                    <a:pt x="4779" y="5416"/>
                  </a:cubicBezTo>
                  <a:lnTo>
                    <a:pt x="30" y="318860"/>
                  </a:lnTo>
                  <a:cubicBezTo>
                    <a:pt x="-17" y="321860"/>
                    <a:pt x="2030" y="324339"/>
                    <a:pt x="4597" y="324393"/>
                  </a:cubicBezTo>
                  <a:lnTo>
                    <a:pt x="4681" y="324393"/>
                  </a:lnTo>
                  <a:cubicBezTo>
                    <a:pt x="7211" y="324393"/>
                    <a:pt x="9286" y="322018"/>
                    <a:pt x="9332" y="319050"/>
                  </a:cubicBezTo>
                  <a:lnTo>
                    <a:pt x="14081" y="5611"/>
                  </a:lnTo>
                  <a:cubicBezTo>
                    <a:pt x="14128" y="2611"/>
                    <a:pt x="12081" y="133"/>
                    <a:pt x="9514" y="79"/>
                  </a:cubicBezTo>
                  <a:close/>
                </a:path>
              </a:pathLst>
            </a:custGeom>
            <a:solidFill>
              <a:srgbClr val="1D1D1B"/>
            </a:solidFill>
            <a:ln w="10550" cap="flat" cmpd="sng">
              <a:solidFill>
                <a:srgbClr val="000000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01" name="Google Shape;301;p8"/>
            <p:cNvSpPr/>
            <p:nvPr/>
          </p:nvSpPr>
          <p:spPr>
            <a:xfrm rot="10800000" flipH="1">
              <a:off x="2120885" y="2623401"/>
              <a:ext cx="183310" cy="242306"/>
            </a:xfrm>
            <a:custGeom>
              <a:avLst/>
              <a:gdLst/>
              <a:ahLst/>
              <a:cxnLst/>
              <a:rect l="l" t="t" r="r" b="b"/>
              <a:pathLst>
                <a:path w="183310" h="242306" extrusionOk="0">
                  <a:moveTo>
                    <a:pt x="9126" y="192821"/>
                  </a:moveTo>
                  <a:cubicBezTo>
                    <a:pt x="12256" y="184559"/>
                    <a:pt x="13079" y="170733"/>
                    <a:pt x="14117" y="153341"/>
                  </a:cubicBezTo>
                  <a:cubicBezTo>
                    <a:pt x="16024" y="121367"/>
                    <a:pt x="18633" y="77578"/>
                    <a:pt x="38043" y="50398"/>
                  </a:cubicBezTo>
                  <a:cubicBezTo>
                    <a:pt x="63787" y="14348"/>
                    <a:pt x="99653" y="1537"/>
                    <a:pt x="129416" y="17712"/>
                  </a:cubicBezTo>
                  <a:cubicBezTo>
                    <a:pt x="165445" y="37321"/>
                    <a:pt x="181673" y="79861"/>
                    <a:pt x="170761" y="126090"/>
                  </a:cubicBezTo>
                  <a:cubicBezTo>
                    <a:pt x="159673" y="173075"/>
                    <a:pt x="135254" y="205576"/>
                    <a:pt x="98183" y="222686"/>
                  </a:cubicBezTo>
                  <a:cubicBezTo>
                    <a:pt x="60280" y="240164"/>
                    <a:pt x="38638" y="232930"/>
                    <a:pt x="9131" y="192826"/>
                  </a:cubicBezTo>
                  <a:cubicBezTo>
                    <a:pt x="9126" y="192826"/>
                    <a:pt x="9126" y="192826"/>
                    <a:pt x="9126" y="192821"/>
                  </a:cubicBezTo>
                  <a:close/>
                  <a:moveTo>
                    <a:pt x="103132" y="135"/>
                  </a:moveTo>
                  <a:cubicBezTo>
                    <a:pt x="77490" y="135"/>
                    <a:pt x="50889" y="15440"/>
                    <a:pt x="30898" y="43436"/>
                  </a:cubicBezTo>
                  <a:cubicBezTo>
                    <a:pt x="9563" y="73317"/>
                    <a:pt x="6833" y="119128"/>
                    <a:pt x="4837" y="152586"/>
                  </a:cubicBezTo>
                  <a:cubicBezTo>
                    <a:pt x="3879" y="168635"/>
                    <a:pt x="3051" y="182494"/>
                    <a:pt x="475" y="188799"/>
                  </a:cubicBezTo>
                  <a:cubicBezTo>
                    <a:pt x="-358" y="190820"/>
                    <a:pt x="-18" y="193141"/>
                    <a:pt x="1172" y="194728"/>
                  </a:cubicBezTo>
                  <a:cubicBezTo>
                    <a:pt x="698" y="196462"/>
                    <a:pt x="986" y="198429"/>
                    <a:pt x="2075" y="199919"/>
                  </a:cubicBezTo>
                  <a:cubicBezTo>
                    <a:pt x="34038" y="243355"/>
                    <a:pt x="60080" y="251964"/>
                    <a:pt x="101602" y="232789"/>
                  </a:cubicBezTo>
                  <a:cubicBezTo>
                    <a:pt x="141533" y="214365"/>
                    <a:pt x="167822" y="179434"/>
                    <a:pt x="179729" y="128976"/>
                  </a:cubicBezTo>
                  <a:cubicBezTo>
                    <a:pt x="191724" y="78159"/>
                    <a:pt x="173082" y="29489"/>
                    <a:pt x="133347" y="7864"/>
                  </a:cubicBezTo>
                  <a:cubicBezTo>
                    <a:pt x="123770" y="2652"/>
                    <a:pt x="113528" y="135"/>
                    <a:pt x="103132" y="135"/>
                  </a:cubicBezTo>
                  <a:close/>
                </a:path>
              </a:pathLst>
            </a:custGeom>
            <a:solidFill>
              <a:srgbClr val="000000"/>
            </a:solidFill>
            <a:ln w="11850" cap="flat" cmpd="sng">
              <a:solidFill>
                <a:srgbClr val="000000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02" name="Google Shape;302;p8"/>
            <p:cNvSpPr/>
            <p:nvPr/>
          </p:nvSpPr>
          <p:spPr>
            <a:xfrm rot="10800000" flipH="1">
              <a:off x="2171895" y="889564"/>
              <a:ext cx="40377" cy="47175"/>
            </a:xfrm>
            <a:custGeom>
              <a:avLst/>
              <a:gdLst/>
              <a:ahLst/>
              <a:cxnLst/>
              <a:rect l="l" t="t" r="r" b="b"/>
              <a:pathLst>
                <a:path w="40377" h="47175" extrusionOk="0">
                  <a:moveTo>
                    <a:pt x="40414" y="23610"/>
                  </a:moveTo>
                  <a:cubicBezTo>
                    <a:pt x="40414" y="10583"/>
                    <a:pt x="31376" y="23"/>
                    <a:pt x="20227" y="23"/>
                  </a:cubicBezTo>
                  <a:cubicBezTo>
                    <a:pt x="9074" y="23"/>
                    <a:pt x="36" y="10583"/>
                    <a:pt x="36" y="23610"/>
                  </a:cubicBezTo>
                  <a:cubicBezTo>
                    <a:pt x="36" y="36638"/>
                    <a:pt x="9074" y="47198"/>
                    <a:pt x="20227" y="47198"/>
                  </a:cubicBezTo>
                  <a:cubicBezTo>
                    <a:pt x="31376" y="47198"/>
                    <a:pt x="40414" y="36638"/>
                    <a:pt x="40414" y="23610"/>
                  </a:cubicBezTo>
                </a:path>
              </a:pathLst>
            </a:custGeom>
            <a:solidFill>
              <a:srgbClr val="1D1D1B"/>
            </a:solidFill>
            <a:ln w="9525" cap="flat" cmpd="sng">
              <a:solidFill>
                <a:srgbClr val="1D1D1B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03" name="Google Shape;303;p8"/>
            <p:cNvSpPr/>
            <p:nvPr/>
          </p:nvSpPr>
          <p:spPr>
            <a:xfrm rot="10800000" flipH="1">
              <a:off x="2171895" y="889564"/>
              <a:ext cx="40377" cy="47175"/>
            </a:xfrm>
            <a:custGeom>
              <a:avLst/>
              <a:gdLst/>
              <a:ahLst/>
              <a:cxnLst/>
              <a:rect l="l" t="t" r="r" b="b"/>
              <a:pathLst>
                <a:path w="40377" h="47175" extrusionOk="0">
                  <a:moveTo>
                    <a:pt x="40414" y="23610"/>
                  </a:moveTo>
                  <a:cubicBezTo>
                    <a:pt x="40414" y="10583"/>
                    <a:pt x="31376" y="23"/>
                    <a:pt x="20227" y="23"/>
                  </a:cubicBezTo>
                  <a:cubicBezTo>
                    <a:pt x="9074" y="23"/>
                    <a:pt x="36" y="10583"/>
                    <a:pt x="36" y="23610"/>
                  </a:cubicBezTo>
                  <a:cubicBezTo>
                    <a:pt x="36" y="36638"/>
                    <a:pt x="9074" y="47198"/>
                    <a:pt x="20227" y="47198"/>
                  </a:cubicBezTo>
                  <a:cubicBezTo>
                    <a:pt x="31376" y="47198"/>
                    <a:pt x="40414" y="36638"/>
                    <a:pt x="40414" y="2361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7A7D4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04" name="Google Shape;304;p8"/>
            <p:cNvSpPr/>
            <p:nvPr/>
          </p:nvSpPr>
          <p:spPr>
            <a:xfrm rot="10800000" flipH="1">
              <a:off x="2169585" y="886831"/>
              <a:ext cx="45024" cy="52615"/>
            </a:xfrm>
            <a:custGeom>
              <a:avLst/>
              <a:gdLst/>
              <a:ahLst/>
              <a:cxnLst/>
              <a:rect l="l" t="t" r="r" b="b"/>
              <a:pathLst>
                <a:path w="45024" h="52615" extrusionOk="0">
                  <a:moveTo>
                    <a:pt x="22544" y="47207"/>
                  </a:moveTo>
                  <a:cubicBezTo>
                    <a:pt x="12693" y="47207"/>
                    <a:pt x="4683" y="37843"/>
                    <a:pt x="4683" y="26337"/>
                  </a:cubicBezTo>
                  <a:cubicBezTo>
                    <a:pt x="4683" y="14826"/>
                    <a:pt x="12693" y="5461"/>
                    <a:pt x="22544" y="5461"/>
                  </a:cubicBezTo>
                  <a:cubicBezTo>
                    <a:pt x="32395" y="5461"/>
                    <a:pt x="40405" y="14826"/>
                    <a:pt x="40405" y="26337"/>
                  </a:cubicBezTo>
                  <a:cubicBezTo>
                    <a:pt x="40405" y="37843"/>
                    <a:pt x="32395" y="47207"/>
                    <a:pt x="22544" y="47207"/>
                  </a:cubicBezTo>
                  <a:moveTo>
                    <a:pt x="22544" y="27"/>
                  </a:moveTo>
                  <a:cubicBezTo>
                    <a:pt x="10130" y="27"/>
                    <a:pt x="32" y="11831"/>
                    <a:pt x="32" y="26337"/>
                  </a:cubicBezTo>
                  <a:cubicBezTo>
                    <a:pt x="32" y="40843"/>
                    <a:pt x="10130" y="52642"/>
                    <a:pt x="22544" y="52642"/>
                  </a:cubicBezTo>
                  <a:cubicBezTo>
                    <a:pt x="34958" y="52642"/>
                    <a:pt x="45056" y="40843"/>
                    <a:pt x="45056" y="26337"/>
                  </a:cubicBezTo>
                  <a:cubicBezTo>
                    <a:pt x="45056" y="11831"/>
                    <a:pt x="34958" y="27"/>
                    <a:pt x="22544" y="27"/>
                  </a:cubicBezTo>
                </a:path>
              </a:pathLst>
            </a:custGeom>
            <a:solidFill>
              <a:srgbClr val="1D1D1B"/>
            </a:solidFill>
            <a:ln w="9525" cap="flat" cmpd="sng">
              <a:solidFill>
                <a:srgbClr val="1D1D1B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05" name="Google Shape;305;p8"/>
            <p:cNvSpPr/>
            <p:nvPr/>
          </p:nvSpPr>
          <p:spPr>
            <a:xfrm rot="10800000" flipH="1">
              <a:off x="2009117" y="856304"/>
              <a:ext cx="37340" cy="61056"/>
            </a:xfrm>
            <a:custGeom>
              <a:avLst/>
              <a:gdLst/>
              <a:ahLst/>
              <a:cxnLst/>
              <a:rect l="l" t="t" r="r" b="b"/>
              <a:pathLst>
                <a:path w="37340" h="61056" extrusionOk="0">
                  <a:moveTo>
                    <a:pt x="37366" y="30549"/>
                  </a:moveTo>
                  <a:cubicBezTo>
                    <a:pt x="37366" y="13690"/>
                    <a:pt x="29007" y="21"/>
                    <a:pt x="18696" y="21"/>
                  </a:cubicBezTo>
                  <a:cubicBezTo>
                    <a:pt x="8384" y="21"/>
                    <a:pt x="26" y="13690"/>
                    <a:pt x="26" y="30549"/>
                  </a:cubicBezTo>
                  <a:cubicBezTo>
                    <a:pt x="26" y="47409"/>
                    <a:pt x="8384" y="61077"/>
                    <a:pt x="18696" y="61077"/>
                  </a:cubicBezTo>
                  <a:cubicBezTo>
                    <a:pt x="29007" y="61077"/>
                    <a:pt x="37366" y="47409"/>
                    <a:pt x="37366" y="30549"/>
                  </a:cubicBezTo>
                </a:path>
              </a:pathLst>
            </a:custGeom>
            <a:solidFill>
              <a:srgbClr val="1D1D1B"/>
            </a:solidFill>
            <a:ln w="9525" cap="flat" cmpd="sng">
              <a:solidFill>
                <a:srgbClr val="1D1D1B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06" name="Google Shape;306;p8"/>
            <p:cNvSpPr/>
            <p:nvPr/>
          </p:nvSpPr>
          <p:spPr>
            <a:xfrm rot="10800000" flipH="1">
              <a:off x="1996727" y="856894"/>
              <a:ext cx="52252" cy="61056"/>
            </a:xfrm>
            <a:custGeom>
              <a:avLst/>
              <a:gdLst/>
              <a:ahLst/>
              <a:cxnLst/>
              <a:rect l="l" t="t" r="r" b="b"/>
              <a:pathLst>
                <a:path w="52252" h="61056" extrusionOk="0">
                  <a:moveTo>
                    <a:pt x="52279" y="30549"/>
                  </a:moveTo>
                  <a:cubicBezTo>
                    <a:pt x="52279" y="13690"/>
                    <a:pt x="40581" y="21"/>
                    <a:pt x="26153" y="21"/>
                  </a:cubicBezTo>
                  <a:cubicBezTo>
                    <a:pt x="11725" y="21"/>
                    <a:pt x="27" y="13690"/>
                    <a:pt x="27" y="30549"/>
                  </a:cubicBezTo>
                  <a:cubicBezTo>
                    <a:pt x="27" y="47409"/>
                    <a:pt x="11725" y="61077"/>
                    <a:pt x="26153" y="61077"/>
                  </a:cubicBezTo>
                  <a:cubicBezTo>
                    <a:pt x="40581" y="61077"/>
                    <a:pt x="52279" y="47409"/>
                    <a:pt x="52279" y="30549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1D1D1B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307" name="Google Shape;307;p8"/>
            <p:cNvGrpSpPr/>
            <p:nvPr/>
          </p:nvGrpSpPr>
          <p:grpSpPr>
            <a:xfrm>
              <a:off x="1996826" y="1743160"/>
              <a:ext cx="272719" cy="281410"/>
              <a:chOff x="1996826" y="1743160"/>
              <a:chExt cx="272719" cy="281410"/>
            </a:xfrm>
          </p:grpSpPr>
          <p:sp>
            <p:nvSpPr>
              <p:cNvPr id="308" name="Google Shape;308;p8"/>
              <p:cNvSpPr/>
              <p:nvPr/>
            </p:nvSpPr>
            <p:spPr>
              <a:xfrm rot="-1084150" flipH="1">
                <a:off x="2026705" y="1770600"/>
                <a:ext cx="212960" cy="226529"/>
              </a:xfrm>
              <a:custGeom>
                <a:avLst/>
                <a:gdLst/>
                <a:ahLst/>
                <a:cxnLst/>
                <a:rect l="l" t="t" r="r" b="b"/>
                <a:pathLst>
                  <a:path w="212960" h="226529" extrusionOk="0">
                    <a:moveTo>
                      <a:pt x="146791" y="177381"/>
                    </a:moveTo>
                    <a:cubicBezTo>
                      <a:pt x="145094" y="175376"/>
                      <a:pt x="143149" y="172207"/>
                      <a:pt x="141233" y="169925"/>
                    </a:cubicBezTo>
                    <a:cubicBezTo>
                      <a:pt x="135824" y="163490"/>
                      <a:pt x="127037" y="155392"/>
                      <a:pt x="122582" y="148799"/>
                    </a:cubicBezTo>
                    <a:cubicBezTo>
                      <a:pt x="120461" y="145658"/>
                      <a:pt x="121205" y="145016"/>
                      <a:pt x="122856" y="141951"/>
                    </a:cubicBezTo>
                    <a:cubicBezTo>
                      <a:pt x="125210" y="137592"/>
                      <a:pt x="128517" y="133885"/>
                      <a:pt x="130768" y="129423"/>
                    </a:cubicBezTo>
                    <a:cubicBezTo>
                      <a:pt x="131749" y="128483"/>
                      <a:pt x="136786" y="131630"/>
                      <a:pt x="137968" y="132337"/>
                    </a:cubicBezTo>
                    <a:cubicBezTo>
                      <a:pt x="149163" y="139011"/>
                      <a:pt x="160266" y="147897"/>
                      <a:pt x="170768" y="155571"/>
                    </a:cubicBezTo>
                    <a:cubicBezTo>
                      <a:pt x="179317" y="161821"/>
                      <a:pt x="203053" y="177349"/>
                      <a:pt x="207904" y="186164"/>
                    </a:cubicBezTo>
                    <a:cubicBezTo>
                      <a:pt x="214016" y="197257"/>
                      <a:pt x="205304" y="213013"/>
                      <a:pt x="197667" y="219997"/>
                    </a:cubicBezTo>
                    <a:cubicBezTo>
                      <a:pt x="190801" y="226274"/>
                      <a:pt x="186350" y="220274"/>
                      <a:pt x="181048" y="215040"/>
                    </a:cubicBezTo>
                    <a:cubicBezTo>
                      <a:pt x="169206" y="203344"/>
                      <a:pt x="157764" y="190355"/>
                      <a:pt x="146791" y="177381"/>
                    </a:cubicBezTo>
                    <a:moveTo>
                      <a:pt x="101572" y="144864"/>
                    </a:moveTo>
                    <a:cubicBezTo>
                      <a:pt x="105577" y="137826"/>
                      <a:pt x="111786" y="131228"/>
                      <a:pt x="115661" y="124315"/>
                    </a:cubicBezTo>
                    <a:cubicBezTo>
                      <a:pt x="117675" y="120717"/>
                      <a:pt x="121293" y="108493"/>
                      <a:pt x="123019" y="106901"/>
                    </a:cubicBezTo>
                    <a:cubicBezTo>
                      <a:pt x="123935" y="106059"/>
                      <a:pt x="126424" y="108124"/>
                      <a:pt x="127237" y="108890"/>
                    </a:cubicBezTo>
                    <a:cubicBezTo>
                      <a:pt x="133363" y="114689"/>
                      <a:pt x="129065" y="126005"/>
                      <a:pt x="125726" y="132375"/>
                    </a:cubicBezTo>
                    <a:cubicBezTo>
                      <a:pt x="121768" y="139929"/>
                      <a:pt x="116558" y="148544"/>
                      <a:pt x="108381" y="149315"/>
                    </a:cubicBezTo>
                    <a:cubicBezTo>
                      <a:pt x="105432" y="149592"/>
                      <a:pt x="101684" y="148967"/>
                      <a:pt x="101572" y="144864"/>
                    </a:cubicBezTo>
                    <a:moveTo>
                      <a:pt x="38213" y="148196"/>
                    </a:moveTo>
                    <a:cubicBezTo>
                      <a:pt x="14133" y="132271"/>
                      <a:pt x="1668" y="107466"/>
                      <a:pt x="2854" y="74895"/>
                    </a:cubicBezTo>
                    <a:cubicBezTo>
                      <a:pt x="4938" y="17626"/>
                      <a:pt x="56771" y="-18282"/>
                      <a:pt x="97944" y="17588"/>
                    </a:cubicBezTo>
                    <a:cubicBezTo>
                      <a:pt x="131852" y="47127"/>
                      <a:pt x="132210" y="112260"/>
                      <a:pt x="97972" y="141864"/>
                    </a:cubicBezTo>
                    <a:cubicBezTo>
                      <a:pt x="80883" y="156636"/>
                      <a:pt x="56822" y="160500"/>
                      <a:pt x="38213" y="148196"/>
                    </a:cubicBezTo>
                    <a:moveTo>
                      <a:pt x="28022" y="145527"/>
                    </a:moveTo>
                    <a:cubicBezTo>
                      <a:pt x="41883" y="158120"/>
                      <a:pt x="62329" y="162414"/>
                      <a:pt x="79106" y="156620"/>
                    </a:cubicBezTo>
                    <a:cubicBezTo>
                      <a:pt x="84804" y="154652"/>
                      <a:pt x="88516" y="151984"/>
                      <a:pt x="93679" y="149435"/>
                    </a:cubicBezTo>
                    <a:cubicBezTo>
                      <a:pt x="99279" y="146679"/>
                      <a:pt x="99130" y="150272"/>
                      <a:pt x="103721" y="152141"/>
                    </a:cubicBezTo>
                    <a:cubicBezTo>
                      <a:pt x="106512" y="153283"/>
                      <a:pt x="108307" y="153413"/>
                      <a:pt x="111144" y="152555"/>
                    </a:cubicBezTo>
                    <a:cubicBezTo>
                      <a:pt x="115958" y="151109"/>
                      <a:pt x="117405" y="147516"/>
                      <a:pt x="122489" y="152397"/>
                    </a:cubicBezTo>
                    <a:cubicBezTo>
                      <a:pt x="129265" y="158908"/>
                      <a:pt x="135396" y="168876"/>
                      <a:pt x="141442" y="176153"/>
                    </a:cubicBezTo>
                    <a:cubicBezTo>
                      <a:pt x="151643" y="188420"/>
                      <a:pt x="162201" y="200099"/>
                      <a:pt x="173150" y="211464"/>
                    </a:cubicBezTo>
                    <a:cubicBezTo>
                      <a:pt x="176931" y="215388"/>
                      <a:pt x="180755" y="220274"/>
                      <a:pt x="185145" y="223758"/>
                    </a:cubicBezTo>
                    <a:cubicBezTo>
                      <a:pt x="195606" y="232068"/>
                      <a:pt x="203406" y="220573"/>
                      <a:pt x="208485" y="210844"/>
                    </a:cubicBezTo>
                    <a:cubicBezTo>
                      <a:pt x="218876" y="190958"/>
                      <a:pt x="209937" y="180202"/>
                      <a:pt x="195732" y="169272"/>
                    </a:cubicBezTo>
                    <a:cubicBezTo>
                      <a:pt x="176801" y="154718"/>
                      <a:pt x="156452" y="142821"/>
                      <a:pt x="137247" y="128554"/>
                    </a:cubicBezTo>
                    <a:cubicBezTo>
                      <a:pt x="136024" y="127646"/>
                      <a:pt x="134759" y="126956"/>
                      <a:pt x="133814" y="125603"/>
                    </a:cubicBezTo>
                    <a:cubicBezTo>
                      <a:pt x="131400" y="122157"/>
                      <a:pt x="133177" y="118782"/>
                      <a:pt x="133019" y="114814"/>
                    </a:cubicBezTo>
                    <a:cubicBezTo>
                      <a:pt x="132707" y="107010"/>
                      <a:pt x="127744" y="105466"/>
                      <a:pt x="124693" y="99792"/>
                    </a:cubicBezTo>
                    <a:cubicBezTo>
                      <a:pt x="124768" y="94178"/>
                      <a:pt x="125865" y="88710"/>
                      <a:pt x="126047" y="83101"/>
                    </a:cubicBezTo>
                    <a:cubicBezTo>
                      <a:pt x="126963" y="54709"/>
                      <a:pt x="114042" y="22148"/>
                      <a:pt x="91721" y="9246"/>
                    </a:cubicBezTo>
                    <a:cubicBezTo>
                      <a:pt x="16226" y="-34397"/>
                      <a:pt x="-34156" y="89058"/>
                      <a:pt x="28022" y="145527"/>
                    </a:cubicBezTo>
                  </a:path>
                </a:pathLst>
              </a:custGeom>
              <a:solidFill>
                <a:srgbClr val="1D1D1B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09" name="Google Shape;309;p8"/>
              <p:cNvSpPr/>
              <p:nvPr/>
            </p:nvSpPr>
            <p:spPr>
              <a:xfrm rot="-1084150" flipH="1">
                <a:off x="2105090" y="1759685"/>
                <a:ext cx="120740" cy="152308"/>
              </a:xfrm>
              <a:custGeom>
                <a:avLst/>
                <a:gdLst/>
                <a:ahLst/>
                <a:cxnLst/>
                <a:rect l="l" t="t" r="r" b="b"/>
                <a:pathLst>
                  <a:path w="120740" h="152308" extrusionOk="0">
                    <a:moveTo>
                      <a:pt x="24780" y="114495"/>
                    </a:moveTo>
                    <a:cubicBezTo>
                      <a:pt x="-3514" y="70298"/>
                      <a:pt x="28645" y="1714"/>
                      <a:pt x="75887" y="23992"/>
                    </a:cubicBezTo>
                    <a:cubicBezTo>
                      <a:pt x="110474" y="40308"/>
                      <a:pt x="115088" y="100788"/>
                      <a:pt x="85539" y="125789"/>
                    </a:cubicBezTo>
                    <a:cubicBezTo>
                      <a:pt x="67055" y="141436"/>
                      <a:pt x="38450" y="135843"/>
                      <a:pt x="24780" y="114495"/>
                    </a:cubicBezTo>
                    <a:moveTo>
                      <a:pt x="35463" y="145045"/>
                    </a:moveTo>
                    <a:cubicBezTo>
                      <a:pt x="54068" y="157349"/>
                      <a:pt x="78129" y="153485"/>
                      <a:pt x="95218" y="138713"/>
                    </a:cubicBezTo>
                    <a:cubicBezTo>
                      <a:pt x="129460" y="109109"/>
                      <a:pt x="129102" y="43976"/>
                      <a:pt x="95195" y="14437"/>
                    </a:cubicBezTo>
                    <a:cubicBezTo>
                      <a:pt x="54022" y="-21433"/>
                      <a:pt x="2188" y="14475"/>
                      <a:pt x="100" y="71743"/>
                    </a:cubicBezTo>
                    <a:cubicBezTo>
                      <a:pt x="-1086" y="104315"/>
                      <a:pt x="11379" y="129120"/>
                      <a:pt x="35463" y="145045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10" name="Google Shape;310;p8"/>
              <p:cNvSpPr/>
              <p:nvPr/>
            </p:nvSpPr>
            <p:spPr>
              <a:xfrm rot="-1084150" flipH="1">
                <a:off x="2049371" y="1918053"/>
                <a:ext cx="88687" cy="93435"/>
              </a:xfrm>
              <a:custGeom>
                <a:avLst/>
                <a:gdLst/>
                <a:ahLst/>
                <a:cxnLst/>
                <a:rect l="l" t="t" r="r" b="b"/>
                <a:pathLst>
                  <a:path w="88687" h="93435" extrusionOk="0">
                    <a:moveTo>
                      <a:pt x="79085" y="70635"/>
                    </a:moveTo>
                    <a:lnTo>
                      <a:pt x="81443" y="65080"/>
                    </a:lnTo>
                    <a:lnTo>
                      <a:pt x="82941" y="65434"/>
                    </a:lnTo>
                    <a:cubicBezTo>
                      <a:pt x="82992" y="68711"/>
                      <a:pt x="82531" y="71727"/>
                      <a:pt x="79085" y="70635"/>
                    </a:cubicBezTo>
                    <a:moveTo>
                      <a:pt x="50196" y="35514"/>
                    </a:moveTo>
                    <a:cubicBezTo>
                      <a:pt x="49889" y="34813"/>
                      <a:pt x="49917" y="33965"/>
                      <a:pt x="50103" y="33226"/>
                    </a:cubicBezTo>
                    <a:cubicBezTo>
                      <a:pt x="50680" y="33232"/>
                      <a:pt x="51052" y="33161"/>
                      <a:pt x="51610" y="33460"/>
                    </a:cubicBezTo>
                    <a:cubicBezTo>
                      <a:pt x="54517" y="35009"/>
                      <a:pt x="59726" y="40661"/>
                      <a:pt x="63019" y="43091"/>
                    </a:cubicBezTo>
                    <a:cubicBezTo>
                      <a:pt x="67238" y="46199"/>
                      <a:pt x="77340" y="51064"/>
                      <a:pt x="79531" y="55602"/>
                    </a:cubicBezTo>
                    <a:cubicBezTo>
                      <a:pt x="80015" y="56602"/>
                      <a:pt x="80596" y="57906"/>
                      <a:pt x="80043" y="59048"/>
                    </a:cubicBezTo>
                    <a:cubicBezTo>
                      <a:pt x="79047" y="61107"/>
                      <a:pt x="76973" y="56814"/>
                      <a:pt x="76266" y="56048"/>
                    </a:cubicBezTo>
                    <a:cubicBezTo>
                      <a:pt x="72629" y="52124"/>
                      <a:pt x="65438" y="48080"/>
                      <a:pt x="60963" y="44607"/>
                    </a:cubicBezTo>
                    <a:cubicBezTo>
                      <a:pt x="59298" y="43313"/>
                      <a:pt x="50712" y="36683"/>
                      <a:pt x="50196" y="35514"/>
                    </a:cubicBezTo>
                    <a:moveTo>
                      <a:pt x="25549" y="48216"/>
                    </a:moveTo>
                    <a:cubicBezTo>
                      <a:pt x="36521" y="61189"/>
                      <a:pt x="47963" y="74184"/>
                      <a:pt x="59805" y="85880"/>
                    </a:cubicBezTo>
                    <a:cubicBezTo>
                      <a:pt x="65103" y="91114"/>
                      <a:pt x="69554" y="97109"/>
                      <a:pt x="76419" y="90831"/>
                    </a:cubicBezTo>
                    <a:cubicBezTo>
                      <a:pt x="84061" y="83847"/>
                      <a:pt x="92773" y="68091"/>
                      <a:pt x="86662" y="56999"/>
                    </a:cubicBezTo>
                    <a:cubicBezTo>
                      <a:pt x="81810" y="48189"/>
                      <a:pt x="58075" y="32661"/>
                      <a:pt x="49521" y="26411"/>
                    </a:cubicBezTo>
                    <a:cubicBezTo>
                      <a:pt x="39019" y="18737"/>
                      <a:pt x="27921" y="9845"/>
                      <a:pt x="16725" y="3171"/>
                    </a:cubicBezTo>
                    <a:cubicBezTo>
                      <a:pt x="15539" y="2470"/>
                      <a:pt x="10507" y="-682"/>
                      <a:pt x="9525" y="258"/>
                    </a:cubicBezTo>
                    <a:cubicBezTo>
                      <a:pt x="7274" y="4720"/>
                      <a:pt x="3962" y="8432"/>
                      <a:pt x="1614" y="12785"/>
                    </a:cubicBezTo>
                    <a:cubicBezTo>
                      <a:pt x="-42" y="15851"/>
                      <a:pt x="-786" y="16492"/>
                      <a:pt x="1339" y="19639"/>
                    </a:cubicBezTo>
                    <a:cubicBezTo>
                      <a:pt x="5790" y="26226"/>
                      <a:pt x="14577" y="34324"/>
                      <a:pt x="19991" y="40759"/>
                    </a:cubicBezTo>
                    <a:cubicBezTo>
                      <a:pt x="21907" y="43047"/>
                      <a:pt x="23851" y="46210"/>
                      <a:pt x="25549" y="48216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11" name="Google Shape;311;p8"/>
              <p:cNvSpPr/>
              <p:nvPr/>
            </p:nvSpPr>
            <p:spPr>
              <a:xfrm rot="-1084150" flipH="1">
                <a:off x="2113754" y="1879914"/>
                <a:ext cx="28759" cy="42669"/>
              </a:xfrm>
              <a:custGeom>
                <a:avLst/>
                <a:gdLst/>
                <a:ahLst/>
                <a:cxnLst/>
                <a:rect l="l" t="t" r="r" b="b"/>
                <a:pathLst>
                  <a:path w="28759" h="42669" extrusionOk="0">
                    <a:moveTo>
                      <a:pt x="25" y="38241"/>
                    </a:moveTo>
                    <a:cubicBezTo>
                      <a:pt x="136" y="42344"/>
                      <a:pt x="3881" y="42969"/>
                      <a:pt x="6834" y="42692"/>
                    </a:cubicBezTo>
                    <a:cubicBezTo>
                      <a:pt x="15006" y="41920"/>
                      <a:pt x="20220" y="33306"/>
                      <a:pt x="24179" y="25751"/>
                    </a:cubicBezTo>
                    <a:cubicBezTo>
                      <a:pt x="27518" y="19382"/>
                      <a:pt x="31816" y="8066"/>
                      <a:pt x="25686" y="2267"/>
                    </a:cubicBezTo>
                    <a:cubicBezTo>
                      <a:pt x="24872" y="1501"/>
                      <a:pt x="22383" y="-565"/>
                      <a:pt x="21467" y="278"/>
                    </a:cubicBezTo>
                    <a:cubicBezTo>
                      <a:pt x="19741" y="1870"/>
                      <a:pt x="16127" y="14093"/>
                      <a:pt x="14113" y="17691"/>
                    </a:cubicBezTo>
                    <a:cubicBezTo>
                      <a:pt x="10239" y="24605"/>
                      <a:pt x="4029" y="31203"/>
                      <a:pt x="25" y="38241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12" name="Google Shape;312;p8"/>
              <p:cNvSpPr/>
              <p:nvPr/>
            </p:nvSpPr>
            <p:spPr>
              <a:xfrm rot="9715850">
                <a:off x="2123611" y="1781910"/>
                <a:ext cx="85714" cy="108602"/>
              </a:xfrm>
              <a:custGeom>
                <a:avLst/>
                <a:gdLst/>
                <a:ahLst/>
                <a:cxnLst/>
                <a:rect l="l" t="t" r="r" b="b"/>
                <a:pathLst>
                  <a:path w="85714" h="108602" extrusionOk="0">
                    <a:moveTo>
                      <a:pt x="19003" y="14878"/>
                    </a:moveTo>
                    <a:cubicBezTo>
                      <a:pt x="1979" y="35912"/>
                      <a:pt x="247" y="69413"/>
                      <a:pt x="17587" y="91128"/>
                    </a:cubicBezTo>
                    <a:lnTo>
                      <a:pt x="17587" y="91128"/>
                    </a:lnTo>
                    <a:cubicBezTo>
                      <a:pt x="26884" y="102786"/>
                      <a:pt x="38074" y="109970"/>
                      <a:pt x="52259" y="107760"/>
                    </a:cubicBezTo>
                    <a:lnTo>
                      <a:pt x="52259" y="107760"/>
                    </a:lnTo>
                    <a:cubicBezTo>
                      <a:pt x="98282" y="100502"/>
                      <a:pt x="106163" y="18433"/>
                      <a:pt x="60932" y="1654"/>
                    </a:cubicBezTo>
                    <a:lnTo>
                      <a:pt x="60932" y="1654"/>
                    </a:lnTo>
                    <a:cubicBezTo>
                      <a:pt x="57146" y="236"/>
                      <a:pt x="53205" y="-445"/>
                      <a:pt x="49265" y="-445"/>
                    </a:cubicBezTo>
                    <a:lnTo>
                      <a:pt x="49265" y="-445"/>
                    </a:lnTo>
                    <a:cubicBezTo>
                      <a:pt x="37913" y="-445"/>
                      <a:pt x="26722" y="5117"/>
                      <a:pt x="19003" y="14878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13" name="Google Shape;313;p8"/>
              <p:cNvSpPr/>
              <p:nvPr/>
            </p:nvSpPr>
            <p:spPr>
              <a:xfrm rot="-1084150" flipH="1">
                <a:off x="2123577" y="1781923"/>
                <a:ext cx="85691" cy="108606"/>
              </a:xfrm>
              <a:custGeom>
                <a:avLst/>
                <a:gdLst/>
                <a:ahLst/>
                <a:cxnLst/>
                <a:rect l="l" t="t" r="r" b="b"/>
                <a:pathLst>
                  <a:path w="85691" h="108606" extrusionOk="0">
                    <a:moveTo>
                      <a:pt x="13586" y="93364"/>
                    </a:moveTo>
                    <a:cubicBezTo>
                      <a:pt x="-3312" y="72336"/>
                      <a:pt x="-5140" y="38835"/>
                      <a:pt x="12190" y="17101"/>
                    </a:cubicBezTo>
                    <a:cubicBezTo>
                      <a:pt x="21479" y="5453"/>
                      <a:pt x="32744" y="-1737"/>
                      <a:pt x="46828" y="480"/>
                    </a:cubicBezTo>
                    <a:cubicBezTo>
                      <a:pt x="92889" y="7742"/>
                      <a:pt x="100787" y="89809"/>
                      <a:pt x="55596" y="106587"/>
                    </a:cubicBezTo>
                    <a:cubicBezTo>
                      <a:pt x="40828" y="112071"/>
                      <a:pt x="24153" y="106516"/>
                      <a:pt x="13586" y="93364"/>
                    </a:cubicBezTo>
                    <a:close/>
                  </a:path>
                </a:pathLst>
              </a:custGeom>
              <a:noFill/>
              <a:ln w="15725" cap="flat" cmpd="sng">
                <a:solidFill>
                  <a:srgbClr val="1D1D1B"/>
                </a:solidFill>
                <a:prstDash val="solid"/>
                <a:miter lim="8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314" name="Google Shape;314;p8"/>
            <p:cNvSpPr/>
            <p:nvPr/>
          </p:nvSpPr>
          <p:spPr>
            <a:xfrm rot="10800000" flipH="1">
              <a:off x="1946526" y="1978066"/>
              <a:ext cx="238324" cy="141114"/>
            </a:xfrm>
            <a:custGeom>
              <a:avLst/>
              <a:gdLst/>
              <a:ahLst/>
              <a:cxnLst/>
              <a:rect l="l" t="t" r="r" b="b"/>
              <a:pathLst>
                <a:path w="238324" h="141114" extrusionOk="0">
                  <a:moveTo>
                    <a:pt x="-2" y="141212"/>
                  </a:moveTo>
                  <a:lnTo>
                    <a:pt x="238323" y="141212"/>
                  </a:lnTo>
                  <a:cubicBezTo>
                    <a:pt x="228635" y="111646"/>
                    <a:pt x="200174" y="33083"/>
                    <a:pt x="152629" y="7784"/>
                  </a:cubicBezTo>
                  <a:cubicBezTo>
                    <a:pt x="67088" y="-37728"/>
                    <a:pt x="2836" y="133402"/>
                    <a:pt x="-2" y="141212"/>
                  </a:cubicBezTo>
                  <a:close/>
                </a:path>
              </a:pathLst>
            </a:custGeom>
            <a:solidFill>
              <a:srgbClr val="C8BCC0"/>
            </a:solidFill>
            <a:ln w="15725" cap="rnd" cmpd="sng">
              <a:solidFill>
                <a:srgbClr val="1D1D1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15" name="Google Shape;315;p8"/>
            <p:cNvSpPr/>
            <p:nvPr/>
          </p:nvSpPr>
          <p:spPr>
            <a:xfrm rot="10800000" flipH="1">
              <a:off x="1994869" y="1023875"/>
              <a:ext cx="216386" cy="143266"/>
            </a:xfrm>
            <a:custGeom>
              <a:avLst/>
              <a:gdLst/>
              <a:ahLst/>
              <a:cxnLst/>
              <a:rect l="l" t="t" r="r" b="b"/>
              <a:pathLst>
                <a:path w="216386" h="143266" extrusionOk="0">
                  <a:moveTo>
                    <a:pt x="216193" y="22981"/>
                  </a:moveTo>
                  <a:cubicBezTo>
                    <a:pt x="224337" y="61200"/>
                    <a:pt x="25422" y="170997"/>
                    <a:pt x="2436" y="136768"/>
                  </a:cubicBezTo>
                  <a:cubicBezTo>
                    <a:pt x="-8653" y="120262"/>
                    <a:pt x="20985" y="69950"/>
                    <a:pt x="48506" y="42917"/>
                  </a:cubicBezTo>
                  <a:cubicBezTo>
                    <a:pt x="112512" y="-19949"/>
                    <a:pt x="210881" y="-1943"/>
                    <a:pt x="216193" y="22981"/>
                  </a:cubicBezTo>
                  <a:close/>
                </a:path>
              </a:pathLst>
            </a:custGeom>
            <a:noFill/>
            <a:ln w="16550" cap="flat" cmpd="sng">
              <a:solidFill>
                <a:srgbClr val="1D1D1B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16" name="Google Shape;316;p8"/>
            <p:cNvSpPr/>
            <p:nvPr/>
          </p:nvSpPr>
          <p:spPr>
            <a:xfrm>
              <a:off x="1730444" y="507815"/>
              <a:ext cx="714299" cy="910217"/>
            </a:xfrm>
            <a:custGeom>
              <a:avLst/>
              <a:gdLst/>
              <a:ahLst/>
              <a:cxnLst/>
              <a:rect l="l" t="t" r="r" b="b"/>
              <a:pathLst>
                <a:path w="714299" h="910217" extrusionOk="0">
                  <a:moveTo>
                    <a:pt x="551367" y="173570"/>
                  </a:moveTo>
                  <a:cubicBezTo>
                    <a:pt x="551367" y="173570"/>
                    <a:pt x="658552" y="314669"/>
                    <a:pt x="618039" y="506729"/>
                  </a:cubicBezTo>
                  <a:cubicBezTo>
                    <a:pt x="577380" y="698770"/>
                    <a:pt x="476028" y="845007"/>
                    <a:pt x="535605" y="899285"/>
                  </a:cubicBezTo>
                  <a:cubicBezTo>
                    <a:pt x="595189" y="953581"/>
                    <a:pt x="707100" y="783271"/>
                    <a:pt x="718445" y="698605"/>
                  </a:cubicBezTo>
                  <a:cubicBezTo>
                    <a:pt x="729797" y="613957"/>
                    <a:pt x="710248" y="150658"/>
                    <a:pt x="632862" y="119127"/>
                  </a:cubicBezTo>
                  <a:cubicBezTo>
                    <a:pt x="555469" y="87596"/>
                    <a:pt x="452854" y="77466"/>
                    <a:pt x="452854" y="77466"/>
                  </a:cubicBezTo>
                  <a:cubicBezTo>
                    <a:pt x="452854" y="77466"/>
                    <a:pt x="302177" y="-71589"/>
                    <a:pt x="168039" y="42601"/>
                  </a:cubicBezTo>
                  <a:cubicBezTo>
                    <a:pt x="34062" y="156810"/>
                    <a:pt x="-25515" y="544908"/>
                    <a:pt x="24919" y="666908"/>
                  </a:cubicBezTo>
                  <a:cubicBezTo>
                    <a:pt x="75360" y="788907"/>
                    <a:pt x="131474" y="868582"/>
                    <a:pt x="131474" y="868582"/>
                  </a:cubicBezTo>
                  <a:cubicBezTo>
                    <a:pt x="131474" y="868582"/>
                    <a:pt x="114288" y="388376"/>
                    <a:pt x="132890" y="305036"/>
                  </a:cubicBezTo>
                  <a:cubicBezTo>
                    <a:pt x="151492" y="221714"/>
                    <a:pt x="481546" y="195487"/>
                    <a:pt x="551367" y="173570"/>
                  </a:cubicBezTo>
                  <a:close/>
                </a:path>
              </a:pathLst>
            </a:custGeom>
            <a:solidFill>
              <a:srgbClr val="FFB9B9"/>
            </a:solidFill>
            <a:ln w="20750" cap="flat" cmpd="sng">
              <a:solidFill>
                <a:srgbClr val="000000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317" name="Google Shape;317;p8"/>
            <p:cNvGrpSpPr/>
            <p:nvPr/>
          </p:nvGrpSpPr>
          <p:grpSpPr>
            <a:xfrm>
              <a:off x="2229363" y="1383998"/>
              <a:ext cx="375676" cy="427149"/>
              <a:chOff x="2209552" y="1288662"/>
              <a:chExt cx="375676" cy="427149"/>
            </a:xfrm>
          </p:grpSpPr>
          <p:sp>
            <p:nvSpPr>
              <p:cNvPr id="318" name="Google Shape;318;p8"/>
              <p:cNvSpPr/>
              <p:nvPr/>
            </p:nvSpPr>
            <p:spPr>
              <a:xfrm rot="10800000" flipH="1">
                <a:off x="2434719" y="1322815"/>
                <a:ext cx="150509" cy="193865"/>
              </a:xfrm>
              <a:custGeom>
                <a:avLst/>
                <a:gdLst/>
                <a:ahLst/>
                <a:cxnLst/>
                <a:rect l="l" t="t" r="r" b="b"/>
                <a:pathLst>
                  <a:path w="150509" h="193865" extrusionOk="0">
                    <a:moveTo>
                      <a:pt x="73142" y="51481"/>
                    </a:moveTo>
                    <a:cubicBezTo>
                      <a:pt x="86863" y="43426"/>
                      <a:pt x="100078" y="51465"/>
                      <a:pt x="106752" y="56997"/>
                    </a:cubicBezTo>
                    <a:cubicBezTo>
                      <a:pt x="131655" y="77650"/>
                      <a:pt x="149762" y="129837"/>
                      <a:pt x="137981" y="180855"/>
                    </a:cubicBezTo>
                    <a:lnTo>
                      <a:pt x="12830" y="75509"/>
                    </a:lnTo>
                    <a:cubicBezTo>
                      <a:pt x="18513" y="72971"/>
                      <a:pt x="24267" y="71280"/>
                      <a:pt x="30649" y="69416"/>
                    </a:cubicBezTo>
                    <a:cubicBezTo>
                      <a:pt x="42444" y="65960"/>
                      <a:pt x="55733" y="62063"/>
                      <a:pt x="73142" y="51481"/>
                    </a:cubicBezTo>
                    <a:moveTo>
                      <a:pt x="118636" y="54639"/>
                    </a:moveTo>
                    <a:cubicBezTo>
                      <a:pt x="116720" y="52639"/>
                      <a:pt x="114762" y="50807"/>
                      <a:pt x="112752" y="49138"/>
                    </a:cubicBezTo>
                    <a:cubicBezTo>
                      <a:pt x="100199" y="38741"/>
                      <a:pt x="86798" y="35953"/>
                      <a:pt x="74496" y="41024"/>
                    </a:cubicBezTo>
                    <a:cubicBezTo>
                      <a:pt x="73807" y="41089"/>
                      <a:pt x="73096" y="41328"/>
                      <a:pt x="72421" y="41752"/>
                    </a:cubicBezTo>
                    <a:cubicBezTo>
                      <a:pt x="72165" y="41915"/>
                      <a:pt x="71910" y="42078"/>
                      <a:pt x="71659" y="42236"/>
                    </a:cubicBezTo>
                    <a:cubicBezTo>
                      <a:pt x="61923" y="37470"/>
                      <a:pt x="59770" y="33345"/>
                      <a:pt x="56328" y="26774"/>
                    </a:cubicBezTo>
                    <a:cubicBezTo>
                      <a:pt x="54072" y="22469"/>
                      <a:pt x="51267" y="17105"/>
                      <a:pt x="45686" y="10485"/>
                    </a:cubicBezTo>
                    <a:lnTo>
                      <a:pt x="37970" y="1327"/>
                    </a:lnTo>
                    <a:cubicBezTo>
                      <a:pt x="36477" y="-515"/>
                      <a:pt x="33714" y="-330"/>
                      <a:pt x="31802" y="1583"/>
                    </a:cubicBezTo>
                    <a:cubicBezTo>
                      <a:pt x="31742" y="1648"/>
                      <a:pt x="31681" y="1713"/>
                      <a:pt x="31621" y="1778"/>
                    </a:cubicBezTo>
                    <a:cubicBezTo>
                      <a:pt x="29876" y="3702"/>
                      <a:pt x="29616" y="6567"/>
                      <a:pt x="31067" y="8284"/>
                    </a:cubicBezTo>
                    <a:lnTo>
                      <a:pt x="38784" y="17442"/>
                    </a:lnTo>
                    <a:cubicBezTo>
                      <a:pt x="43835" y="23437"/>
                      <a:pt x="46323" y="28187"/>
                      <a:pt x="48514" y="32377"/>
                    </a:cubicBezTo>
                    <a:cubicBezTo>
                      <a:pt x="51588" y="38258"/>
                      <a:pt x="54161" y="43171"/>
                      <a:pt x="61668" y="47986"/>
                    </a:cubicBezTo>
                    <a:cubicBezTo>
                      <a:pt x="49165" y="54552"/>
                      <a:pt x="38914" y="57557"/>
                      <a:pt x="29635" y="60280"/>
                    </a:cubicBezTo>
                    <a:cubicBezTo>
                      <a:pt x="20504" y="62954"/>
                      <a:pt x="11885" y="65481"/>
                      <a:pt x="2834" y="70824"/>
                    </a:cubicBezTo>
                    <a:cubicBezTo>
                      <a:pt x="1439" y="71645"/>
                      <a:pt x="420" y="73128"/>
                      <a:pt x="132" y="74748"/>
                    </a:cubicBezTo>
                    <a:cubicBezTo>
                      <a:pt x="-152" y="76362"/>
                      <a:pt x="327" y="77922"/>
                      <a:pt x="1425" y="78819"/>
                    </a:cubicBezTo>
                    <a:lnTo>
                      <a:pt x="137162" y="193072"/>
                    </a:lnTo>
                    <a:cubicBezTo>
                      <a:pt x="138260" y="193996"/>
                      <a:pt x="139804" y="194165"/>
                      <a:pt x="141264" y="193523"/>
                    </a:cubicBezTo>
                    <a:cubicBezTo>
                      <a:pt x="142725" y="192882"/>
                      <a:pt x="143892" y="191518"/>
                      <a:pt x="144357" y="189915"/>
                    </a:cubicBezTo>
                    <a:cubicBezTo>
                      <a:pt x="160009" y="136168"/>
                      <a:pt x="144064" y="81221"/>
                      <a:pt x="118636" y="54639"/>
                    </a:cubicBezTo>
                  </a:path>
                </a:pathLst>
              </a:custGeom>
              <a:solidFill>
                <a:srgbClr val="FFFFFF"/>
              </a:solidFill>
              <a:ln w="10550" cap="flat" cmpd="sng">
                <a:solidFill>
                  <a:srgbClr val="000000"/>
                </a:solidFill>
                <a:prstDash val="solid"/>
                <a:miter lim="8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19" name="Google Shape;319;p8"/>
              <p:cNvSpPr/>
              <p:nvPr/>
            </p:nvSpPr>
            <p:spPr>
              <a:xfrm>
                <a:off x="2209552" y="1288662"/>
                <a:ext cx="125443" cy="427149"/>
              </a:xfrm>
              <a:custGeom>
                <a:avLst/>
                <a:gdLst/>
                <a:ahLst/>
                <a:cxnLst/>
                <a:rect l="l" t="t" r="r" b="b"/>
                <a:pathLst>
                  <a:path w="125443" h="427149" extrusionOk="0">
                    <a:moveTo>
                      <a:pt x="47484" y="143465"/>
                    </a:moveTo>
                    <a:cubicBezTo>
                      <a:pt x="29307" y="84164"/>
                      <a:pt x="2234" y="9659"/>
                      <a:pt x="1362" y="11007"/>
                    </a:cubicBezTo>
                    <a:cubicBezTo>
                      <a:pt x="490" y="12355"/>
                      <a:pt x="367" y="14928"/>
                      <a:pt x="1081" y="16722"/>
                    </a:cubicBezTo>
                    <a:cubicBezTo>
                      <a:pt x="23927" y="74430"/>
                      <a:pt x="105860" y="346891"/>
                      <a:pt x="118121" y="418031"/>
                    </a:cubicBezTo>
                    <a:cubicBezTo>
                      <a:pt x="118490" y="420178"/>
                      <a:pt x="119657" y="421420"/>
                      <a:pt x="120722" y="420776"/>
                    </a:cubicBezTo>
                    <a:cubicBezTo>
                      <a:pt x="121790" y="420127"/>
                      <a:pt x="122349" y="417849"/>
                      <a:pt x="121978" y="415695"/>
                    </a:cubicBezTo>
                    <a:cubicBezTo>
                      <a:pt x="114186" y="370493"/>
                      <a:pt x="78525" y="244738"/>
                      <a:pt x="47484" y="143465"/>
                    </a:cubicBezTo>
                  </a:path>
                </a:pathLst>
              </a:custGeom>
              <a:solidFill>
                <a:srgbClr val="1D1D1B"/>
              </a:solidFill>
              <a:ln w="17050" cap="flat" cmpd="sng">
                <a:solidFill>
                  <a:srgbClr val="1D1D1B"/>
                </a:solidFill>
                <a:prstDash val="solid"/>
                <a:miter lim="8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20" name="Google Shape;320;p8"/>
              <p:cNvSpPr/>
              <p:nvPr/>
            </p:nvSpPr>
            <p:spPr>
              <a:xfrm rot="10800000" flipH="1">
                <a:off x="2332221" y="1481358"/>
                <a:ext cx="159602" cy="220680"/>
              </a:xfrm>
              <a:custGeom>
                <a:avLst/>
                <a:gdLst/>
                <a:ahLst/>
                <a:cxnLst/>
                <a:rect l="l" t="t" r="r" b="b"/>
                <a:pathLst>
                  <a:path w="159602" h="220680" extrusionOk="0">
                    <a:moveTo>
                      <a:pt x="29" y="39"/>
                    </a:moveTo>
                    <a:lnTo>
                      <a:pt x="159631" y="220720"/>
                    </a:lnTo>
                  </a:path>
                </a:pathLst>
              </a:custGeom>
              <a:solidFill>
                <a:srgbClr val="1D1D1B"/>
              </a:solidFill>
              <a:ln w="21175" cap="flat" cmpd="sng">
                <a:solidFill>
                  <a:srgbClr val="1D1D1B"/>
                </a:solidFill>
                <a:prstDash val="solid"/>
                <a:miter lim="8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321" name="Google Shape;321;p8"/>
            <p:cNvGrpSpPr/>
            <p:nvPr/>
          </p:nvGrpSpPr>
          <p:grpSpPr>
            <a:xfrm rot="553793" flipH="1">
              <a:off x="1647622" y="1403949"/>
              <a:ext cx="286350" cy="427149"/>
              <a:chOff x="2209552" y="1288662"/>
              <a:chExt cx="375676" cy="427149"/>
            </a:xfrm>
          </p:grpSpPr>
          <p:sp>
            <p:nvSpPr>
              <p:cNvPr id="322" name="Google Shape;322;p8"/>
              <p:cNvSpPr/>
              <p:nvPr/>
            </p:nvSpPr>
            <p:spPr>
              <a:xfrm rot="10800000" flipH="1">
                <a:off x="2434719" y="1322815"/>
                <a:ext cx="150509" cy="193865"/>
              </a:xfrm>
              <a:custGeom>
                <a:avLst/>
                <a:gdLst/>
                <a:ahLst/>
                <a:cxnLst/>
                <a:rect l="l" t="t" r="r" b="b"/>
                <a:pathLst>
                  <a:path w="150509" h="193865" extrusionOk="0">
                    <a:moveTo>
                      <a:pt x="73142" y="51481"/>
                    </a:moveTo>
                    <a:cubicBezTo>
                      <a:pt x="86863" y="43426"/>
                      <a:pt x="100078" y="51465"/>
                      <a:pt x="106752" y="56997"/>
                    </a:cubicBezTo>
                    <a:cubicBezTo>
                      <a:pt x="131655" y="77650"/>
                      <a:pt x="149762" y="129837"/>
                      <a:pt x="137981" y="180855"/>
                    </a:cubicBezTo>
                    <a:lnTo>
                      <a:pt x="12830" y="75509"/>
                    </a:lnTo>
                    <a:cubicBezTo>
                      <a:pt x="18513" y="72971"/>
                      <a:pt x="24267" y="71280"/>
                      <a:pt x="30649" y="69416"/>
                    </a:cubicBezTo>
                    <a:cubicBezTo>
                      <a:pt x="42444" y="65960"/>
                      <a:pt x="55733" y="62063"/>
                      <a:pt x="73142" y="51481"/>
                    </a:cubicBezTo>
                    <a:moveTo>
                      <a:pt x="118636" y="54639"/>
                    </a:moveTo>
                    <a:cubicBezTo>
                      <a:pt x="116720" y="52639"/>
                      <a:pt x="114762" y="50807"/>
                      <a:pt x="112752" y="49138"/>
                    </a:cubicBezTo>
                    <a:cubicBezTo>
                      <a:pt x="100199" y="38741"/>
                      <a:pt x="86798" y="35953"/>
                      <a:pt x="74496" y="41024"/>
                    </a:cubicBezTo>
                    <a:cubicBezTo>
                      <a:pt x="73807" y="41089"/>
                      <a:pt x="73096" y="41328"/>
                      <a:pt x="72421" y="41752"/>
                    </a:cubicBezTo>
                    <a:cubicBezTo>
                      <a:pt x="72165" y="41915"/>
                      <a:pt x="71910" y="42078"/>
                      <a:pt x="71659" y="42236"/>
                    </a:cubicBezTo>
                    <a:cubicBezTo>
                      <a:pt x="61923" y="37470"/>
                      <a:pt x="59770" y="33345"/>
                      <a:pt x="56328" y="26774"/>
                    </a:cubicBezTo>
                    <a:cubicBezTo>
                      <a:pt x="54072" y="22469"/>
                      <a:pt x="51267" y="17105"/>
                      <a:pt x="45686" y="10485"/>
                    </a:cubicBezTo>
                    <a:lnTo>
                      <a:pt x="37970" y="1327"/>
                    </a:lnTo>
                    <a:cubicBezTo>
                      <a:pt x="36477" y="-515"/>
                      <a:pt x="33714" y="-330"/>
                      <a:pt x="31802" y="1583"/>
                    </a:cubicBezTo>
                    <a:cubicBezTo>
                      <a:pt x="31742" y="1648"/>
                      <a:pt x="31681" y="1713"/>
                      <a:pt x="31621" y="1778"/>
                    </a:cubicBezTo>
                    <a:cubicBezTo>
                      <a:pt x="29876" y="3702"/>
                      <a:pt x="29616" y="6567"/>
                      <a:pt x="31067" y="8284"/>
                    </a:cubicBezTo>
                    <a:lnTo>
                      <a:pt x="38784" y="17442"/>
                    </a:lnTo>
                    <a:cubicBezTo>
                      <a:pt x="43835" y="23437"/>
                      <a:pt x="46323" y="28187"/>
                      <a:pt x="48514" y="32377"/>
                    </a:cubicBezTo>
                    <a:cubicBezTo>
                      <a:pt x="51588" y="38258"/>
                      <a:pt x="54161" y="43171"/>
                      <a:pt x="61668" y="47986"/>
                    </a:cubicBezTo>
                    <a:cubicBezTo>
                      <a:pt x="49165" y="54552"/>
                      <a:pt x="38914" y="57557"/>
                      <a:pt x="29635" y="60280"/>
                    </a:cubicBezTo>
                    <a:cubicBezTo>
                      <a:pt x="20504" y="62954"/>
                      <a:pt x="11885" y="65481"/>
                      <a:pt x="2834" y="70824"/>
                    </a:cubicBezTo>
                    <a:cubicBezTo>
                      <a:pt x="1439" y="71645"/>
                      <a:pt x="420" y="73128"/>
                      <a:pt x="132" y="74748"/>
                    </a:cubicBezTo>
                    <a:cubicBezTo>
                      <a:pt x="-152" y="76362"/>
                      <a:pt x="327" y="77922"/>
                      <a:pt x="1425" y="78819"/>
                    </a:cubicBezTo>
                    <a:lnTo>
                      <a:pt x="137162" y="193072"/>
                    </a:lnTo>
                    <a:cubicBezTo>
                      <a:pt x="138260" y="193996"/>
                      <a:pt x="139804" y="194165"/>
                      <a:pt x="141264" y="193523"/>
                    </a:cubicBezTo>
                    <a:cubicBezTo>
                      <a:pt x="142725" y="192882"/>
                      <a:pt x="143892" y="191518"/>
                      <a:pt x="144357" y="189915"/>
                    </a:cubicBezTo>
                    <a:cubicBezTo>
                      <a:pt x="160009" y="136168"/>
                      <a:pt x="144064" y="81221"/>
                      <a:pt x="118636" y="54639"/>
                    </a:cubicBezTo>
                  </a:path>
                </a:pathLst>
              </a:custGeom>
              <a:solidFill>
                <a:srgbClr val="FFFFFF"/>
              </a:solidFill>
              <a:ln w="10550" cap="flat" cmpd="sng">
                <a:solidFill>
                  <a:srgbClr val="000000"/>
                </a:solidFill>
                <a:prstDash val="solid"/>
                <a:miter lim="8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23" name="Google Shape;323;p8"/>
              <p:cNvSpPr/>
              <p:nvPr/>
            </p:nvSpPr>
            <p:spPr>
              <a:xfrm>
                <a:off x="2209552" y="1288662"/>
                <a:ext cx="125443" cy="427149"/>
              </a:xfrm>
              <a:custGeom>
                <a:avLst/>
                <a:gdLst/>
                <a:ahLst/>
                <a:cxnLst/>
                <a:rect l="l" t="t" r="r" b="b"/>
                <a:pathLst>
                  <a:path w="125443" h="427149" extrusionOk="0">
                    <a:moveTo>
                      <a:pt x="47484" y="143465"/>
                    </a:moveTo>
                    <a:cubicBezTo>
                      <a:pt x="29307" y="84164"/>
                      <a:pt x="2234" y="9659"/>
                      <a:pt x="1362" y="11007"/>
                    </a:cubicBezTo>
                    <a:cubicBezTo>
                      <a:pt x="490" y="12355"/>
                      <a:pt x="367" y="14928"/>
                      <a:pt x="1081" y="16722"/>
                    </a:cubicBezTo>
                    <a:cubicBezTo>
                      <a:pt x="23927" y="74430"/>
                      <a:pt x="105860" y="346891"/>
                      <a:pt x="118121" y="418031"/>
                    </a:cubicBezTo>
                    <a:cubicBezTo>
                      <a:pt x="118490" y="420178"/>
                      <a:pt x="119657" y="421420"/>
                      <a:pt x="120722" y="420776"/>
                    </a:cubicBezTo>
                    <a:cubicBezTo>
                      <a:pt x="121790" y="420127"/>
                      <a:pt x="122349" y="417849"/>
                      <a:pt x="121978" y="415695"/>
                    </a:cubicBezTo>
                    <a:cubicBezTo>
                      <a:pt x="114186" y="370493"/>
                      <a:pt x="78525" y="244738"/>
                      <a:pt x="47484" y="143465"/>
                    </a:cubicBezTo>
                  </a:path>
                </a:pathLst>
              </a:custGeom>
              <a:solidFill>
                <a:srgbClr val="1D1D1B"/>
              </a:solidFill>
              <a:ln w="17050" cap="flat" cmpd="sng">
                <a:solidFill>
                  <a:srgbClr val="1D1D1B"/>
                </a:solidFill>
                <a:prstDash val="solid"/>
                <a:miter lim="8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24" name="Google Shape;324;p8"/>
              <p:cNvSpPr/>
              <p:nvPr/>
            </p:nvSpPr>
            <p:spPr>
              <a:xfrm rot="10800000" flipH="1">
                <a:off x="2332221" y="1481358"/>
                <a:ext cx="159602" cy="220680"/>
              </a:xfrm>
              <a:custGeom>
                <a:avLst/>
                <a:gdLst/>
                <a:ahLst/>
                <a:cxnLst/>
                <a:rect l="l" t="t" r="r" b="b"/>
                <a:pathLst>
                  <a:path w="159602" h="220680" extrusionOk="0">
                    <a:moveTo>
                      <a:pt x="29" y="39"/>
                    </a:moveTo>
                    <a:lnTo>
                      <a:pt x="159631" y="220720"/>
                    </a:lnTo>
                  </a:path>
                </a:pathLst>
              </a:custGeom>
              <a:solidFill>
                <a:srgbClr val="1D1D1B"/>
              </a:solidFill>
              <a:ln w="21175" cap="flat" cmpd="sng">
                <a:solidFill>
                  <a:srgbClr val="1D1D1B"/>
                </a:solidFill>
                <a:prstDash val="solid"/>
                <a:miter lim="8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</p:grpSp>
      <p:grpSp>
        <p:nvGrpSpPr>
          <p:cNvPr id="325" name="Google Shape;325;p8"/>
          <p:cNvGrpSpPr/>
          <p:nvPr/>
        </p:nvGrpSpPr>
        <p:grpSpPr>
          <a:xfrm>
            <a:off x="2370869" y="3043372"/>
            <a:ext cx="1375138" cy="1451805"/>
            <a:chOff x="2610623" y="4717867"/>
            <a:chExt cx="1375138" cy="1451805"/>
          </a:xfrm>
        </p:grpSpPr>
        <p:sp>
          <p:nvSpPr>
            <p:cNvPr id="326" name="Google Shape;326;p8"/>
            <p:cNvSpPr/>
            <p:nvPr/>
          </p:nvSpPr>
          <p:spPr>
            <a:xfrm rot="10800000" flipH="1">
              <a:off x="2883099" y="5320803"/>
              <a:ext cx="678458" cy="848869"/>
            </a:xfrm>
            <a:custGeom>
              <a:avLst/>
              <a:gdLst/>
              <a:ahLst/>
              <a:cxnLst/>
              <a:rect l="l" t="t" r="r" b="b"/>
              <a:pathLst>
                <a:path w="678458" h="848869" extrusionOk="0">
                  <a:moveTo>
                    <a:pt x="456644" y="366038"/>
                  </a:moveTo>
                  <a:cubicBezTo>
                    <a:pt x="487438" y="267053"/>
                    <a:pt x="493818" y="163708"/>
                    <a:pt x="494974" y="61496"/>
                  </a:cubicBezTo>
                  <a:cubicBezTo>
                    <a:pt x="552975" y="32486"/>
                    <a:pt x="609139" y="18393"/>
                    <a:pt x="678559" y="24323"/>
                  </a:cubicBezTo>
                  <a:lnTo>
                    <a:pt x="678075" y="3952"/>
                  </a:lnTo>
                  <a:cubicBezTo>
                    <a:pt x="598827" y="-9967"/>
                    <a:pt x="523837" y="15128"/>
                    <a:pt x="463501" y="56566"/>
                  </a:cubicBezTo>
                  <a:cubicBezTo>
                    <a:pt x="466600" y="157361"/>
                    <a:pt x="449147" y="256673"/>
                    <a:pt x="436642" y="356560"/>
                  </a:cubicBezTo>
                  <a:cubicBezTo>
                    <a:pt x="398675" y="351312"/>
                    <a:pt x="369573" y="352080"/>
                    <a:pt x="332912" y="362763"/>
                  </a:cubicBezTo>
                  <a:cubicBezTo>
                    <a:pt x="315326" y="367890"/>
                    <a:pt x="303346" y="386253"/>
                    <a:pt x="295961" y="370156"/>
                  </a:cubicBezTo>
                  <a:cubicBezTo>
                    <a:pt x="255614" y="282199"/>
                    <a:pt x="255016" y="174055"/>
                    <a:pt x="249116" y="81241"/>
                  </a:cubicBezTo>
                  <a:cubicBezTo>
                    <a:pt x="244907" y="76046"/>
                    <a:pt x="224879" y="72621"/>
                    <a:pt x="216465" y="71533"/>
                  </a:cubicBezTo>
                  <a:cubicBezTo>
                    <a:pt x="176284" y="66352"/>
                    <a:pt x="111537" y="62042"/>
                    <a:pt x="70595" y="60739"/>
                  </a:cubicBezTo>
                  <a:cubicBezTo>
                    <a:pt x="54331" y="60223"/>
                    <a:pt x="-33370" y="59479"/>
                    <a:pt x="13971" y="86135"/>
                  </a:cubicBezTo>
                  <a:cubicBezTo>
                    <a:pt x="36461" y="98800"/>
                    <a:pt x="208540" y="93201"/>
                    <a:pt x="220177" y="102248"/>
                  </a:cubicBezTo>
                  <a:cubicBezTo>
                    <a:pt x="216811" y="200238"/>
                    <a:pt x="236614" y="297578"/>
                    <a:pt x="276279" y="389577"/>
                  </a:cubicBezTo>
                  <a:cubicBezTo>
                    <a:pt x="252237" y="409024"/>
                    <a:pt x="239268" y="432320"/>
                    <a:pt x="226221" y="457449"/>
                  </a:cubicBezTo>
                  <a:cubicBezTo>
                    <a:pt x="199868" y="508199"/>
                    <a:pt x="190882" y="575888"/>
                    <a:pt x="207711" y="633162"/>
                  </a:cubicBezTo>
                  <a:cubicBezTo>
                    <a:pt x="208847" y="637031"/>
                    <a:pt x="218509" y="636453"/>
                    <a:pt x="219802" y="640685"/>
                  </a:cubicBezTo>
                  <a:cubicBezTo>
                    <a:pt x="237407" y="698288"/>
                    <a:pt x="249962" y="770813"/>
                    <a:pt x="309629" y="810474"/>
                  </a:cubicBezTo>
                  <a:cubicBezTo>
                    <a:pt x="316841" y="815268"/>
                    <a:pt x="333588" y="817988"/>
                    <a:pt x="334349" y="818885"/>
                  </a:cubicBezTo>
                  <a:cubicBezTo>
                    <a:pt x="335436" y="820162"/>
                    <a:pt x="324622" y="829236"/>
                    <a:pt x="334372" y="836661"/>
                  </a:cubicBezTo>
                  <a:cubicBezTo>
                    <a:pt x="360042" y="856206"/>
                    <a:pt x="426226" y="849496"/>
                    <a:pt x="456132" y="836948"/>
                  </a:cubicBezTo>
                  <a:cubicBezTo>
                    <a:pt x="574434" y="787302"/>
                    <a:pt x="553605" y="545819"/>
                    <a:pt x="527834" y="456048"/>
                  </a:cubicBezTo>
                  <a:cubicBezTo>
                    <a:pt x="517300" y="419358"/>
                    <a:pt x="501004" y="382873"/>
                    <a:pt x="456644" y="366038"/>
                  </a:cubicBezTo>
                </a:path>
              </a:pathLst>
            </a:custGeom>
            <a:solidFill>
              <a:srgbClr val="1D1D1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27" name="Google Shape;327;p8"/>
            <p:cNvSpPr/>
            <p:nvPr/>
          </p:nvSpPr>
          <p:spPr>
            <a:xfrm rot="10800000" flipH="1">
              <a:off x="3043519" y="4717867"/>
              <a:ext cx="601366" cy="602935"/>
            </a:xfrm>
            <a:custGeom>
              <a:avLst/>
              <a:gdLst/>
              <a:ahLst/>
              <a:cxnLst/>
              <a:rect l="l" t="t" r="r" b="b"/>
              <a:pathLst>
                <a:path w="601366" h="602935" extrusionOk="0">
                  <a:moveTo>
                    <a:pt x="441568" y="599248"/>
                  </a:moveTo>
                  <a:lnTo>
                    <a:pt x="435514" y="575916"/>
                  </a:lnTo>
                  <a:cubicBezTo>
                    <a:pt x="314786" y="551937"/>
                    <a:pt x="185840" y="496975"/>
                    <a:pt x="115558" y="411219"/>
                  </a:cubicBezTo>
                  <a:cubicBezTo>
                    <a:pt x="74437" y="361047"/>
                    <a:pt x="37169" y="293936"/>
                    <a:pt x="34122" y="233698"/>
                  </a:cubicBezTo>
                  <a:cubicBezTo>
                    <a:pt x="19201" y="-61140"/>
                    <a:pt x="551681" y="-23817"/>
                    <a:pt x="569290" y="233260"/>
                  </a:cubicBezTo>
                  <a:cubicBezTo>
                    <a:pt x="577485" y="352940"/>
                    <a:pt x="464685" y="449944"/>
                    <a:pt x="314476" y="428136"/>
                  </a:cubicBezTo>
                  <a:cubicBezTo>
                    <a:pt x="319227" y="454081"/>
                    <a:pt x="377340" y="450260"/>
                    <a:pt x="400627" y="449036"/>
                  </a:cubicBezTo>
                  <a:cubicBezTo>
                    <a:pt x="529299" y="442267"/>
                    <a:pt x="610026" y="313856"/>
                    <a:pt x="600766" y="217973"/>
                  </a:cubicBezTo>
                  <a:cubicBezTo>
                    <a:pt x="575699" y="-41543"/>
                    <a:pt x="45652" y="-82471"/>
                    <a:pt x="4198" y="167340"/>
                  </a:cubicBezTo>
                  <a:cubicBezTo>
                    <a:pt x="-22674" y="329268"/>
                    <a:pt x="85858" y="469587"/>
                    <a:pt x="252883" y="548374"/>
                  </a:cubicBezTo>
                  <a:cubicBezTo>
                    <a:pt x="277146" y="559822"/>
                    <a:pt x="426094" y="618379"/>
                    <a:pt x="441568" y="599248"/>
                  </a:cubicBezTo>
                </a:path>
              </a:pathLst>
            </a:custGeom>
            <a:solidFill>
              <a:srgbClr val="1D1D1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28" name="Google Shape;328;p8"/>
            <p:cNvSpPr/>
            <p:nvPr/>
          </p:nvSpPr>
          <p:spPr>
            <a:xfrm rot="10800000" flipH="1">
              <a:off x="3296892" y="5303647"/>
              <a:ext cx="568891" cy="180366"/>
            </a:xfrm>
            <a:custGeom>
              <a:avLst/>
              <a:gdLst/>
              <a:ahLst/>
              <a:cxnLst/>
              <a:rect l="l" t="t" r="r" b="b"/>
              <a:pathLst>
                <a:path w="568891" h="180366" extrusionOk="0">
                  <a:moveTo>
                    <a:pt x="491078" y="103509"/>
                  </a:moveTo>
                  <a:cubicBezTo>
                    <a:pt x="363209" y="27386"/>
                    <a:pt x="206238" y="-7469"/>
                    <a:pt x="60310" y="1435"/>
                  </a:cubicBezTo>
                  <a:cubicBezTo>
                    <a:pt x="48369" y="2163"/>
                    <a:pt x="-21684" y="8008"/>
                    <a:pt x="7007" y="37420"/>
                  </a:cubicBezTo>
                  <a:cubicBezTo>
                    <a:pt x="15130" y="45749"/>
                    <a:pt x="73204" y="34204"/>
                    <a:pt x="89504" y="34422"/>
                  </a:cubicBezTo>
                  <a:cubicBezTo>
                    <a:pt x="240875" y="36466"/>
                    <a:pt x="335097" y="60586"/>
                    <a:pt x="469519" y="130515"/>
                  </a:cubicBezTo>
                  <a:cubicBezTo>
                    <a:pt x="494206" y="143357"/>
                    <a:pt x="537077" y="177366"/>
                    <a:pt x="560426" y="180028"/>
                  </a:cubicBezTo>
                  <a:cubicBezTo>
                    <a:pt x="568060" y="180899"/>
                    <a:pt x="569788" y="181383"/>
                    <a:pt x="568805" y="170683"/>
                  </a:cubicBezTo>
                  <a:cubicBezTo>
                    <a:pt x="566101" y="141303"/>
                    <a:pt x="511067" y="115407"/>
                    <a:pt x="491078" y="103509"/>
                  </a:cubicBezTo>
                </a:path>
              </a:pathLst>
            </a:custGeom>
            <a:solidFill>
              <a:srgbClr val="1D1D1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29" name="Google Shape;329;p8"/>
            <p:cNvSpPr/>
            <p:nvPr/>
          </p:nvSpPr>
          <p:spPr>
            <a:xfrm rot="10800000" flipH="1">
              <a:off x="3215040" y="4995108"/>
              <a:ext cx="104981" cy="53072"/>
            </a:xfrm>
            <a:custGeom>
              <a:avLst/>
              <a:gdLst/>
              <a:ahLst/>
              <a:cxnLst/>
              <a:rect l="l" t="t" r="r" b="b"/>
              <a:pathLst>
                <a:path w="104981" h="53072" extrusionOk="0">
                  <a:moveTo>
                    <a:pt x="58546" y="53098"/>
                  </a:moveTo>
                  <a:cubicBezTo>
                    <a:pt x="111135" y="54433"/>
                    <a:pt x="142499" y="-39873"/>
                    <a:pt x="20789" y="19908"/>
                  </a:cubicBezTo>
                  <a:cubicBezTo>
                    <a:pt x="19443" y="20568"/>
                    <a:pt x="17788" y="20313"/>
                    <a:pt x="16296" y="20443"/>
                  </a:cubicBezTo>
                  <a:cubicBezTo>
                    <a:pt x="-26092" y="24146"/>
                    <a:pt x="24067" y="52223"/>
                    <a:pt x="58546" y="53098"/>
                  </a:cubicBezTo>
                </a:path>
              </a:pathLst>
            </a:custGeom>
            <a:solidFill>
              <a:srgbClr val="1D1D1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30" name="Google Shape;330;p8"/>
            <p:cNvSpPr/>
            <p:nvPr/>
          </p:nvSpPr>
          <p:spPr>
            <a:xfrm rot="10800000" flipH="1">
              <a:off x="3397950" y="5001625"/>
              <a:ext cx="105807" cy="64123"/>
            </a:xfrm>
            <a:custGeom>
              <a:avLst/>
              <a:gdLst/>
              <a:ahLst/>
              <a:cxnLst/>
              <a:rect l="l" t="t" r="r" b="b"/>
              <a:pathLst>
                <a:path w="105807" h="64123" extrusionOk="0">
                  <a:moveTo>
                    <a:pt x="3796" y="31995"/>
                  </a:moveTo>
                  <a:cubicBezTo>
                    <a:pt x="-14237" y="38737"/>
                    <a:pt x="36278" y="77217"/>
                    <a:pt x="89480" y="59566"/>
                  </a:cubicBezTo>
                  <a:cubicBezTo>
                    <a:pt x="145235" y="41065"/>
                    <a:pt x="44219" y="-46058"/>
                    <a:pt x="3796" y="31995"/>
                  </a:cubicBezTo>
                </a:path>
              </a:pathLst>
            </a:custGeom>
            <a:solidFill>
              <a:srgbClr val="1D1D1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31" name="Google Shape;331;p8"/>
            <p:cNvSpPr/>
            <p:nvPr/>
          </p:nvSpPr>
          <p:spPr>
            <a:xfrm rot="10800000" flipH="1">
              <a:off x="3124081" y="5336650"/>
              <a:ext cx="265622" cy="449708"/>
            </a:xfrm>
            <a:custGeom>
              <a:avLst/>
              <a:gdLst/>
              <a:ahLst/>
              <a:cxnLst/>
              <a:rect l="l" t="t" r="r" b="b"/>
              <a:pathLst>
                <a:path w="265622" h="449708" extrusionOk="0">
                  <a:moveTo>
                    <a:pt x="214094" y="427008"/>
                  </a:moveTo>
                  <a:cubicBezTo>
                    <a:pt x="226293" y="419958"/>
                    <a:pt x="248577" y="376310"/>
                    <a:pt x="246827" y="389011"/>
                  </a:cubicBezTo>
                  <a:cubicBezTo>
                    <a:pt x="238553" y="449028"/>
                    <a:pt x="297861" y="209449"/>
                    <a:pt x="240225" y="54169"/>
                  </a:cubicBezTo>
                  <a:cubicBezTo>
                    <a:pt x="207580" y="-33777"/>
                    <a:pt x="62047" y="-4743"/>
                    <a:pt x="24269" y="72611"/>
                  </a:cubicBezTo>
                  <a:cubicBezTo>
                    <a:pt x="-18585" y="160361"/>
                    <a:pt x="-183" y="278164"/>
                    <a:pt x="45956" y="363077"/>
                  </a:cubicBezTo>
                  <a:cubicBezTo>
                    <a:pt x="63366" y="395111"/>
                    <a:pt x="115318" y="441858"/>
                    <a:pt x="150832" y="398536"/>
                  </a:cubicBezTo>
                  <a:cubicBezTo>
                    <a:pt x="170890" y="397057"/>
                    <a:pt x="183889" y="410460"/>
                    <a:pt x="172105" y="425343"/>
                  </a:cubicBezTo>
                  <a:cubicBezTo>
                    <a:pt x="161552" y="438671"/>
                    <a:pt x="131748" y="432781"/>
                    <a:pt x="133707" y="449857"/>
                  </a:cubicBezTo>
                  <a:cubicBezTo>
                    <a:pt x="160840" y="447859"/>
                    <a:pt x="191865" y="439856"/>
                    <a:pt x="214094" y="427008"/>
                  </a:cubicBezTo>
                </a:path>
              </a:pathLst>
            </a:custGeom>
            <a:solidFill>
              <a:srgbClr val="A7939A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32" name="Google Shape;332;p8"/>
            <p:cNvSpPr/>
            <p:nvPr/>
          </p:nvSpPr>
          <p:spPr>
            <a:xfrm rot="10800000" flipH="1">
              <a:off x="3813995" y="5222733"/>
              <a:ext cx="171766" cy="113916"/>
            </a:xfrm>
            <a:custGeom>
              <a:avLst/>
              <a:gdLst/>
              <a:ahLst/>
              <a:cxnLst/>
              <a:rect l="l" t="t" r="r" b="b"/>
              <a:pathLst>
                <a:path w="171766" h="113916" extrusionOk="0">
                  <a:moveTo>
                    <a:pt x="545" y="21472"/>
                  </a:moveTo>
                  <a:cubicBezTo>
                    <a:pt x="7189" y="30398"/>
                    <a:pt x="56522" y="31016"/>
                    <a:pt x="102583" y="62642"/>
                  </a:cubicBezTo>
                  <a:cubicBezTo>
                    <a:pt x="137102" y="86343"/>
                    <a:pt x="140256" y="110041"/>
                    <a:pt x="151514" y="113535"/>
                  </a:cubicBezTo>
                  <a:cubicBezTo>
                    <a:pt x="172156" y="119945"/>
                    <a:pt x="188022" y="52856"/>
                    <a:pt x="142424" y="19699"/>
                  </a:cubicBezTo>
                  <a:cubicBezTo>
                    <a:pt x="87688" y="-20103"/>
                    <a:pt x="-7119" y="11173"/>
                    <a:pt x="545" y="21472"/>
                  </a:cubicBezTo>
                  <a:close/>
                </a:path>
              </a:pathLst>
            </a:custGeom>
            <a:noFill/>
            <a:ln w="19525" cap="rnd" cmpd="sng">
              <a:solidFill>
                <a:srgbClr val="1D1D1B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33" name="Google Shape;333;p8"/>
            <p:cNvSpPr/>
            <p:nvPr/>
          </p:nvSpPr>
          <p:spPr>
            <a:xfrm rot="10800000" flipH="1">
              <a:off x="2709835" y="5083250"/>
              <a:ext cx="489950" cy="347147"/>
            </a:xfrm>
            <a:custGeom>
              <a:avLst/>
              <a:gdLst/>
              <a:ahLst/>
              <a:cxnLst/>
              <a:rect l="l" t="t" r="r" b="b"/>
              <a:pathLst>
                <a:path w="489950" h="347147" extrusionOk="0">
                  <a:moveTo>
                    <a:pt x="382252" y="21407"/>
                  </a:moveTo>
                  <a:cubicBezTo>
                    <a:pt x="241385" y="69388"/>
                    <a:pt x="113065" y="166281"/>
                    <a:pt x="25217" y="283147"/>
                  </a:cubicBezTo>
                  <a:cubicBezTo>
                    <a:pt x="18030" y="292710"/>
                    <a:pt x="-22947" y="349827"/>
                    <a:pt x="18047" y="347058"/>
                  </a:cubicBezTo>
                  <a:cubicBezTo>
                    <a:pt x="29654" y="346275"/>
                    <a:pt x="58524" y="294578"/>
                    <a:pt x="69260" y="282314"/>
                  </a:cubicBezTo>
                  <a:cubicBezTo>
                    <a:pt x="168971" y="168404"/>
                    <a:pt x="248431" y="112315"/>
                    <a:pt x="388831" y="55332"/>
                  </a:cubicBezTo>
                  <a:cubicBezTo>
                    <a:pt x="414616" y="44867"/>
                    <a:pt x="468304" y="34282"/>
                    <a:pt x="485472" y="18234"/>
                  </a:cubicBezTo>
                  <a:cubicBezTo>
                    <a:pt x="491085" y="12987"/>
                    <a:pt x="492571" y="11984"/>
                    <a:pt x="483791" y="5797"/>
                  </a:cubicBezTo>
                  <a:cubicBezTo>
                    <a:pt x="459671" y="-11198"/>
                    <a:pt x="404272" y="13907"/>
                    <a:pt x="382252" y="21407"/>
                  </a:cubicBezTo>
                </a:path>
              </a:pathLst>
            </a:custGeom>
            <a:solidFill>
              <a:srgbClr val="1D1D1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34" name="Google Shape;334;p8"/>
            <p:cNvSpPr/>
            <p:nvPr/>
          </p:nvSpPr>
          <p:spPr>
            <a:xfrm rot="10800000" flipH="1">
              <a:off x="2610623" y="5019333"/>
              <a:ext cx="198472" cy="75463"/>
            </a:xfrm>
            <a:custGeom>
              <a:avLst/>
              <a:gdLst/>
              <a:ahLst/>
              <a:cxnLst/>
              <a:rect l="l" t="t" r="r" b="b"/>
              <a:pathLst>
                <a:path w="198472" h="75463" extrusionOk="0">
                  <a:moveTo>
                    <a:pt x="2872" y="75196"/>
                  </a:moveTo>
                  <a:cubicBezTo>
                    <a:pt x="14372" y="78592"/>
                    <a:pt x="55555" y="53271"/>
                    <a:pt x="115584" y="54502"/>
                  </a:cubicBezTo>
                  <a:cubicBezTo>
                    <a:pt x="160571" y="55426"/>
                    <a:pt x="179613" y="70514"/>
                    <a:pt x="191463" y="67343"/>
                  </a:cubicBezTo>
                  <a:cubicBezTo>
                    <a:pt x="213199" y="61525"/>
                    <a:pt x="182643" y="1816"/>
                    <a:pt x="122173" y="85"/>
                  </a:cubicBezTo>
                  <a:cubicBezTo>
                    <a:pt x="54484" y="-1858"/>
                    <a:pt x="-15171" y="69871"/>
                    <a:pt x="2872" y="75196"/>
                  </a:cubicBezTo>
                  <a:close/>
                </a:path>
              </a:pathLst>
            </a:custGeom>
            <a:noFill/>
            <a:ln w="19525" cap="rnd" cmpd="sng">
              <a:solidFill>
                <a:srgbClr val="1D1D1B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35" name="Google Shape;335;p8"/>
            <p:cNvSpPr/>
            <p:nvPr/>
          </p:nvSpPr>
          <p:spPr>
            <a:xfrm rot="10800000" flipH="1">
              <a:off x="3305885" y="5124551"/>
              <a:ext cx="193464" cy="88589"/>
            </a:xfrm>
            <a:custGeom>
              <a:avLst/>
              <a:gdLst/>
              <a:ahLst/>
              <a:cxnLst/>
              <a:rect l="l" t="t" r="r" b="b"/>
              <a:pathLst>
                <a:path w="193464" h="88589" extrusionOk="0">
                  <a:moveTo>
                    <a:pt x="58115" y="65078"/>
                  </a:moveTo>
                  <a:cubicBezTo>
                    <a:pt x="228179" y="78416"/>
                    <a:pt x="189830" y="99708"/>
                    <a:pt x="189830" y="81749"/>
                  </a:cubicBezTo>
                  <a:cubicBezTo>
                    <a:pt x="189830" y="63794"/>
                    <a:pt x="97711" y="53"/>
                    <a:pt x="58115" y="53"/>
                  </a:cubicBezTo>
                  <a:cubicBezTo>
                    <a:pt x="18518" y="53"/>
                    <a:pt x="70" y="32792"/>
                    <a:pt x="70" y="50750"/>
                  </a:cubicBezTo>
                  <a:cubicBezTo>
                    <a:pt x="70" y="68705"/>
                    <a:pt x="18639" y="61982"/>
                    <a:pt x="58115" y="65078"/>
                  </a:cubicBezTo>
                  <a:close/>
                </a:path>
              </a:pathLst>
            </a:custGeom>
            <a:noFill/>
            <a:ln w="19525" cap="rnd" cmpd="sng">
              <a:solidFill>
                <a:srgbClr val="1D1D1B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336" name="Google Shape;336;p8"/>
          <p:cNvSpPr txBox="1"/>
          <p:nvPr/>
        </p:nvSpPr>
        <p:spPr>
          <a:xfrm>
            <a:off x="539750" y="4817603"/>
            <a:ext cx="8096400" cy="32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marR="0" lvl="0" indent="0" algn="r" rtl="0">
              <a:lnSpc>
                <a:spcPct val="104166"/>
              </a:lnSpc>
              <a:spcBef>
                <a:spcPts val="5985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s-ES" sz="1200" b="0" i="0" u="none" strike="noStrike" cap="none">
                <a:solidFill>
                  <a:srgbClr val="8E8E8E"/>
                </a:solidFill>
                <a:latin typeface="Arial"/>
                <a:ea typeface="Arial"/>
                <a:cs typeface="Arial"/>
                <a:sym typeface="Arial"/>
              </a:rPr>
              <a:t>Salvant el meu territori </a:t>
            </a:r>
            <a:r>
              <a:rPr lang="es-ES"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- Investigació i mètode científic</a:t>
            </a:r>
            <a:endParaRPr sz="1200" b="0" i="0" u="none" strike="noStrike" cap="none">
              <a:solidFill>
                <a:srgbClr val="8D8D8D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37" name="Google Shape;337;p8"/>
          <p:cNvSpPr txBox="1"/>
          <p:nvPr/>
        </p:nvSpPr>
        <p:spPr>
          <a:xfrm>
            <a:off x="540000" y="900113"/>
            <a:ext cx="8096100" cy="52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200"/>
              <a:buFont typeface="Roboto"/>
              <a:buNone/>
            </a:pPr>
            <a:r>
              <a:rPr lang="es-ES" sz="2000" b="0" i="0" u="none" strike="noStrike" cap="non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Quins problemes has observat al teu entorn?</a:t>
            </a:r>
            <a:endParaRPr sz="2000" b="0" i="0" u="none" strike="noStrike" cap="none">
              <a:solidFill>
                <a:srgbClr val="C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2" name="Google Shape;342;p9"/>
          <p:cNvSpPr/>
          <p:nvPr/>
        </p:nvSpPr>
        <p:spPr>
          <a:xfrm>
            <a:off x="137269" y="687690"/>
            <a:ext cx="8791355" cy="4092128"/>
          </a:xfrm>
          <a:custGeom>
            <a:avLst/>
            <a:gdLst/>
            <a:ahLst/>
            <a:cxnLst/>
            <a:rect l="l" t="t" r="r" b="b"/>
            <a:pathLst>
              <a:path w="8791355" h="4092128" fill="none" extrusionOk="0">
                <a:moveTo>
                  <a:pt x="65216" y="117351"/>
                </a:moveTo>
                <a:cubicBezTo>
                  <a:pt x="235367" y="-111234"/>
                  <a:pt x="8375964" y="43092"/>
                  <a:pt x="8722594" y="117351"/>
                </a:cubicBezTo>
                <a:cubicBezTo>
                  <a:pt x="8718369" y="484133"/>
                  <a:pt x="8715077" y="2806751"/>
                  <a:pt x="8722594" y="4035755"/>
                </a:cubicBezTo>
                <a:cubicBezTo>
                  <a:pt x="5784828" y="3764328"/>
                  <a:pt x="1740516" y="4290887"/>
                  <a:pt x="139623" y="4049519"/>
                </a:cubicBezTo>
                <a:cubicBezTo>
                  <a:pt x="243851" y="2801736"/>
                  <a:pt x="-92984" y="1504885"/>
                  <a:pt x="65216" y="117351"/>
                </a:cubicBezTo>
                <a:close/>
              </a:path>
              <a:path w="8791355" h="4092128" extrusionOk="0">
                <a:moveTo>
                  <a:pt x="65216" y="117351"/>
                </a:moveTo>
                <a:cubicBezTo>
                  <a:pt x="140235" y="-147156"/>
                  <a:pt x="8302878" y="86220"/>
                  <a:pt x="8722594" y="117351"/>
                </a:cubicBezTo>
                <a:cubicBezTo>
                  <a:pt x="8856378" y="506776"/>
                  <a:pt x="8742858" y="2731342"/>
                  <a:pt x="8722594" y="4035755"/>
                </a:cubicBezTo>
                <a:cubicBezTo>
                  <a:pt x="5666106" y="4252832"/>
                  <a:pt x="1862423" y="4144448"/>
                  <a:pt x="139623" y="4049519"/>
                </a:cubicBezTo>
                <a:cubicBezTo>
                  <a:pt x="9200" y="2672028"/>
                  <a:pt x="81531" y="1593892"/>
                  <a:pt x="65216" y="117351"/>
                </a:cubicBezTo>
                <a:close/>
              </a:path>
            </a:pathLst>
          </a:custGeom>
          <a:solidFill>
            <a:srgbClr val="CBBFC3"/>
          </a:solidFill>
          <a:ln w="9525" cap="flat" cmpd="sng">
            <a:solidFill>
              <a:srgbClr val="00324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43" name="Google Shape;343;p9"/>
          <p:cNvSpPr/>
          <p:nvPr/>
        </p:nvSpPr>
        <p:spPr>
          <a:xfrm>
            <a:off x="987102" y="3837681"/>
            <a:ext cx="7329961" cy="1001289"/>
          </a:xfrm>
          <a:custGeom>
            <a:avLst/>
            <a:gdLst/>
            <a:ahLst/>
            <a:cxnLst/>
            <a:rect l="l" t="t" r="r" b="b"/>
            <a:pathLst>
              <a:path w="7095441" h="977489" extrusionOk="0">
                <a:moveTo>
                  <a:pt x="3274727" y="6736"/>
                </a:moveTo>
                <a:cubicBezTo>
                  <a:pt x="2346412" y="-23744"/>
                  <a:pt x="1362438" y="52456"/>
                  <a:pt x="845603" y="169738"/>
                </a:cubicBezTo>
                <a:cubicBezTo>
                  <a:pt x="328768" y="287020"/>
                  <a:pt x="-314625" y="575917"/>
                  <a:pt x="173718" y="710426"/>
                </a:cubicBezTo>
                <a:cubicBezTo>
                  <a:pt x="662061" y="844936"/>
                  <a:pt x="2656513" y="988722"/>
                  <a:pt x="3775659" y="976795"/>
                </a:cubicBezTo>
                <a:cubicBezTo>
                  <a:pt x="4695360" y="930413"/>
                  <a:pt x="6448623" y="742895"/>
                  <a:pt x="6888595" y="638865"/>
                </a:cubicBezTo>
                <a:cubicBezTo>
                  <a:pt x="7328567" y="534836"/>
                  <a:pt x="7017803" y="457973"/>
                  <a:pt x="6415492" y="352618"/>
                </a:cubicBezTo>
                <a:cubicBezTo>
                  <a:pt x="5813181" y="247263"/>
                  <a:pt x="4203042" y="37216"/>
                  <a:pt x="3274727" y="6736"/>
                </a:cubicBezTo>
                <a:close/>
              </a:path>
            </a:pathLst>
          </a:custGeom>
          <a:solidFill>
            <a:srgbClr val="FFEBEB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44" name="Google Shape;344;p9"/>
          <p:cNvSpPr/>
          <p:nvPr/>
        </p:nvSpPr>
        <p:spPr>
          <a:xfrm rot="1053325" flipH="1">
            <a:off x="5126308" y="1202837"/>
            <a:ext cx="1979413" cy="1731851"/>
          </a:xfrm>
          <a:prstGeom prst="wedgeEllipseCallout">
            <a:avLst>
              <a:gd name="adj1" fmla="val -44870"/>
              <a:gd name="adj2" fmla="val 49717"/>
            </a:avLst>
          </a:prstGeom>
          <a:noFill/>
          <a:ln w="1270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45" name="Google Shape;345;p9"/>
          <p:cNvSpPr txBox="1"/>
          <p:nvPr/>
        </p:nvSpPr>
        <p:spPr>
          <a:xfrm>
            <a:off x="5295192" y="1229227"/>
            <a:ext cx="1660085" cy="18610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800"/>
              <a:buFont typeface="Roboto"/>
              <a:buNone/>
            </a:pPr>
            <a:r>
              <a:rPr lang="es-ES"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Molt bé!</a:t>
            </a:r>
            <a:endParaRPr sz="1200" b="0" i="0" u="none" strike="noStrike" cap="non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800"/>
              <a:buFont typeface="Roboto"/>
              <a:buNone/>
            </a:pPr>
            <a:r>
              <a:rPr lang="es-ES"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Has tingut una idea innovadora per a millorar les papereres de la zona, i n’has considerat els pros i els contres.</a:t>
            </a:r>
            <a:endParaRPr sz="1200" b="0" i="0" u="none" strike="noStrike" cap="non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46" name="Google Shape;346;p9"/>
          <p:cNvSpPr/>
          <p:nvPr/>
        </p:nvSpPr>
        <p:spPr>
          <a:xfrm flipH="1">
            <a:off x="330641" y="1373403"/>
            <a:ext cx="3160874" cy="1640189"/>
          </a:xfrm>
          <a:prstGeom prst="wedgeEllipseCallout">
            <a:avLst>
              <a:gd name="adj1" fmla="val -31754"/>
              <a:gd name="adj2" fmla="val 47143"/>
            </a:avLst>
          </a:prstGeom>
          <a:noFill/>
          <a:ln w="1270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47" name="Google Shape;347;p9"/>
          <p:cNvSpPr/>
          <p:nvPr/>
        </p:nvSpPr>
        <p:spPr>
          <a:xfrm rot="247900" flipH="1">
            <a:off x="7188021" y="983533"/>
            <a:ext cx="1564189" cy="1753849"/>
          </a:xfrm>
          <a:prstGeom prst="wedgeEllipseCallout">
            <a:avLst>
              <a:gd name="adj1" fmla="val 22650"/>
              <a:gd name="adj2" fmla="val 57232"/>
            </a:avLst>
          </a:prstGeom>
          <a:noFill/>
          <a:ln w="1270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48" name="Google Shape;348;p9"/>
          <p:cNvSpPr/>
          <p:nvPr/>
        </p:nvSpPr>
        <p:spPr>
          <a:xfrm rot="1053325" flipH="1">
            <a:off x="3587717" y="2062017"/>
            <a:ext cx="1608036" cy="1243845"/>
          </a:xfrm>
          <a:prstGeom prst="wedgeEllipseCallout">
            <a:avLst>
              <a:gd name="adj1" fmla="val 48545"/>
              <a:gd name="adj2" fmla="val 55278"/>
            </a:avLst>
          </a:prstGeom>
          <a:noFill/>
          <a:ln w="1270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49" name="Google Shape;349;p9"/>
          <p:cNvSpPr txBox="1"/>
          <p:nvPr/>
        </p:nvSpPr>
        <p:spPr>
          <a:xfrm>
            <a:off x="440301" y="1474801"/>
            <a:ext cx="2907255" cy="14167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800"/>
              <a:buFont typeface="Roboto"/>
              <a:buNone/>
            </a:pPr>
            <a:r>
              <a:rPr lang="es-ES"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Així que he pensat en</a:t>
            </a:r>
            <a:endParaRPr sz="1200" b="0" i="0" u="none" strike="noStrike" cap="non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800"/>
              <a:buFont typeface="Roboto"/>
              <a:buNone/>
            </a:pPr>
            <a:r>
              <a:rPr lang="es-ES"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un sistema de pinça per a la part inferior</a:t>
            </a:r>
            <a:endParaRPr sz="1200" b="0" i="0" u="none" strike="noStrike" cap="non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800"/>
              <a:buFont typeface="Roboto"/>
              <a:buNone/>
            </a:pPr>
            <a:r>
              <a:rPr lang="es-ES"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de la paperera. Des de fora, amb una clau, es podria obrir i tancar la pinça per a agarrar o amollar la bossa </a:t>
            </a:r>
            <a:br>
              <a:rPr lang="es-ES"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s-ES"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quan s'haja d'arreplegar.</a:t>
            </a:r>
            <a:endParaRPr sz="1200" b="0" i="0" u="none" strike="noStrike" cap="non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800"/>
              <a:buFont typeface="Roboto"/>
              <a:buNone/>
            </a:pPr>
            <a:r>
              <a:rPr lang="es-ES"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 sz="1200" b="0" i="0" u="none" strike="noStrike" cap="non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50" name="Google Shape;350;p9"/>
          <p:cNvSpPr txBox="1"/>
          <p:nvPr/>
        </p:nvSpPr>
        <p:spPr>
          <a:xfrm>
            <a:off x="540000" y="900113"/>
            <a:ext cx="8096000" cy="5216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200"/>
              <a:buFont typeface="Roboto"/>
              <a:buNone/>
            </a:pPr>
            <a:r>
              <a:rPr lang="es-ES" sz="2000" b="0" i="0" u="none" strike="noStrike" cap="non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Quins problemes has observat al teu entorn?</a:t>
            </a:r>
            <a:endParaRPr sz="2000" b="0" i="0" u="none" strike="noStrike" cap="none">
              <a:solidFill>
                <a:srgbClr val="C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51" name="Google Shape;351;p9"/>
          <p:cNvSpPr txBox="1"/>
          <p:nvPr/>
        </p:nvSpPr>
        <p:spPr>
          <a:xfrm>
            <a:off x="7191062" y="1044315"/>
            <a:ext cx="1533618" cy="14818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800"/>
              <a:buFont typeface="Roboto"/>
              <a:buNone/>
            </a:pPr>
            <a:r>
              <a:rPr lang="es-ES"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En açò </a:t>
            </a:r>
            <a:br>
              <a:rPr lang="es-ES"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s-ES"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consisteix la investigació i desenvolupament, (I+D). Ara aprendrem més sobre això.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800"/>
              <a:buFont typeface="Roboto"/>
              <a:buNone/>
            </a:pPr>
            <a:endParaRPr sz="1200" b="0" i="0" u="none" strike="noStrike" cap="non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52" name="Google Shape;352;p9"/>
          <p:cNvSpPr txBox="1"/>
          <p:nvPr/>
        </p:nvSpPr>
        <p:spPr>
          <a:xfrm>
            <a:off x="3579914" y="2133678"/>
            <a:ext cx="1590598" cy="102202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800"/>
              <a:buFont typeface="Roboto"/>
              <a:buNone/>
            </a:pPr>
            <a:r>
              <a:rPr lang="es-ES"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Perforant les papereres, es podria col·locar sense haver de canviar-les.</a:t>
            </a:r>
            <a:endParaRPr sz="1200" b="0" i="0" u="none" strike="noStrike" cap="non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800"/>
              <a:buFont typeface="Roboto"/>
              <a:buNone/>
            </a:pPr>
            <a:endParaRPr sz="1200" b="0" i="0" u="none" strike="noStrike" cap="non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353" name="Google Shape;353;p9"/>
          <p:cNvGrpSpPr/>
          <p:nvPr/>
        </p:nvGrpSpPr>
        <p:grpSpPr>
          <a:xfrm flipH="1">
            <a:off x="3628615" y="3186463"/>
            <a:ext cx="663880" cy="1532594"/>
            <a:chOff x="3077675" y="861691"/>
            <a:chExt cx="736858" cy="1532594"/>
          </a:xfrm>
        </p:grpSpPr>
        <p:sp>
          <p:nvSpPr>
            <p:cNvPr id="354" name="Google Shape;354;p9"/>
            <p:cNvSpPr/>
            <p:nvPr/>
          </p:nvSpPr>
          <p:spPr>
            <a:xfrm rot="10800000" flipH="1">
              <a:off x="3389009" y="925830"/>
              <a:ext cx="228326" cy="157295"/>
            </a:xfrm>
            <a:custGeom>
              <a:avLst/>
              <a:gdLst/>
              <a:ahLst/>
              <a:cxnLst/>
              <a:rect l="l" t="t" r="r" b="b"/>
              <a:pathLst>
                <a:path w="228326" h="157295" extrusionOk="0">
                  <a:moveTo>
                    <a:pt x="228380" y="153882"/>
                  </a:moveTo>
                  <a:lnTo>
                    <a:pt x="223931" y="124532"/>
                  </a:lnTo>
                  <a:lnTo>
                    <a:pt x="211807" y="117040"/>
                  </a:lnTo>
                  <a:cubicBezTo>
                    <a:pt x="116406" y="123307"/>
                    <a:pt x="51588" y="69536"/>
                    <a:pt x="54" y="27"/>
                  </a:cubicBezTo>
                  <a:cubicBezTo>
                    <a:pt x="24165" y="93971"/>
                    <a:pt x="127786" y="175230"/>
                    <a:pt x="228380" y="153882"/>
                  </a:cubicBezTo>
                </a:path>
              </a:pathLst>
            </a:custGeom>
            <a:solidFill>
              <a:srgbClr val="1D1D1B"/>
            </a:solidFill>
            <a:ln w="9525" cap="flat" cmpd="sng">
              <a:solidFill>
                <a:srgbClr val="1D1D1B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55" name="Google Shape;355;p9"/>
            <p:cNvSpPr/>
            <p:nvPr/>
          </p:nvSpPr>
          <p:spPr>
            <a:xfrm rot="10800000" flipH="1">
              <a:off x="3077675" y="861691"/>
              <a:ext cx="736858" cy="1532594"/>
            </a:xfrm>
            <a:custGeom>
              <a:avLst/>
              <a:gdLst/>
              <a:ahLst/>
              <a:cxnLst/>
              <a:rect l="l" t="t" r="r" b="b"/>
              <a:pathLst>
                <a:path w="736858" h="1532594" extrusionOk="0">
                  <a:moveTo>
                    <a:pt x="697414" y="970588"/>
                  </a:moveTo>
                  <a:lnTo>
                    <a:pt x="656701" y="965014"/>
                  </a:lnTo>
                  <a:lnTo>
                    <a:pt x="671213" y="1051893"/>
                  </a:lnTo>
                  <a:lnTo>
                    <a:pt x="705354" y="1050494"/>
                  </a:lnTo>
                  <a:close/>
                  <a:moveTo>
                    <a:pt x="432857" y="349336"/>
                  </a:moveTo>
                  <a:cubicBezTo>
                    <a:pt x="425409" y="339008"/>
                    <a:pt x="435861" y="324038"/>
                    <a:pt x="408486" y="330085"/>
                  </a:cubicBezTo>
                  <a:cubicBezTo>
                    <a:pt x="406439" y="377763"/>
                    <a:pt x="442120" y="417730"/>
                    <a:pt x="468007" y="454998"/>
                  </a:cubicBezTo>
                  <a:cubicBezTo>
                    <a:pt x="450989" y="468767"/>
                    <a:pt x="383674" y="390839"/>
                    <a:pt x="373629" y="378186"/>
                  </a:cubicBezTo>
                  <a:cubicBezTo>
                    <a:pt x="366129" y="376690"/>
                    <a:pt x="367271" y="387463"/>
                    <a:pt x="368858" y="392381"/>
                  </a:cubicBezTo>
                  <a:cubicBezTo>
                    <a:pt x="372004" y="402140"/>
                    <a:pt x="434151" y="488198"/>
                    <a:pt x="445266" y="500558"/>
                  </a:cubicBezTo>
                  <a:cubicBezTo>
                    <a:pt x="451292" y="507261"/>
                    <a:pt x="444839" y="518882"/>
                    <a:pt x="467960" y="512766"/>
                  </a:cubicBezTo>
                  <a:cubicBezTo>
                    <a:pt x="480638" y="430319"/>
                    <a:pt x="480529" y="415436"/>
                    <a:pt x="432857" y="349336"/>
                  </a:cubicBezTo>
                  <a:moveTo>
                    <a:pt x="319168" y="378149"/>
                  </a:moveTo>
                  <a:cubicBezTo>
                    <a:pt x="319040" y="384512"/>
                    <a:pt x="318836" y="390991"/>
                    <a:pt x="319068" y="397377"/>
                  </a:cubicBezTo>
                  <a:cubicBezTo>
                    <a:pt x="304064" y="373542"/>
                    <a:pt x="278617" y="360462"/>
                    <a:pt x="289381" y="320418"/>
                  </a:cubicBezTo>
                  <a:lnTo>
                    <a:pt x="324081" y="349230"/>
                  </a:lnTo>
                  <a:cubicBezTo>
                    <a:pt x="345652" y="330208"/>
                    <a:pt x="270828" y="269706"/>
                    <a:pt x="259542" y="281984"/>
                  </a:cubicBezTo>
                  <a:lnTo>
                    <a:pt x="249441" y="380902"/>
                  </a:lnTo>
                  <a:lnTo>
                    <a:pt x="329127" y="474259"/>
                  </a:lnTo>
                  <a:cubicBezTo>
                    <a:pt x="352025" y="462326"/>
                    <a:pt x="320073" y="424837"/>
                    <a:pt x="319068" y="397377"/>
                  </a:cubicBezTo>
                  <a:cubicBezTo>
                    <a:pt x="351902" y="449534"/>
                    <a:pt x="388445" y="491161"/>
                    <a:pt x="408434" y="551292"/>
                  </a:cubicBezTo>
                  <a:cubicBezTo>
                    <a:pt x="404790" y="550063"/>
                    <a:pt x="399209" y="552311"/>
                    <a:pt x="391354" y="548397"/>
                  </a:cubicBezTo>
                  <a:cubicBezTo>
                    <a:pt x="366812" y="536175"/>
                    <a:pt x="317998" y="451883"/>
                    <a:pt x="279356" y="445570"/>
                  </a:cubicBezTo>
                  <a:cubicBezTo>
                    <a:pt x="292451" y="466432"/>
                    <a:pt x="319471" y="539368"/>
                    <a:pt x="333803" y="551531"/>
                  </a:cubicBezTo>
                  <a:cubicBezTo>
                    <a:pt x="346936" y="562675"/>
                    <a:pt x="361861" y="557426"/>
                    <a:pt x="370649" y="561946"/>
                  </a:cubicBezTo>
                  <a:cubicBezTo>
                    <a:pt x="383930" y="568777"/>
                    <a:pt x="382764" y="590736"/>
                    <a:pt x="418322" y="580096"/>
                  </a:cubicBezTo>
                  <a:cubicBezTo>
                    <a:pt x="421818" y="567460"/>
                    <a:pt x="411262" y="559798"/>
                    <a:pt x="408434" y="551292"/>
                  </a:cubicBezTo>
                  <a:cubicBezTo>
                    <a:pt x="443475" y="563134"/>
                    <a:pt x="422993" y="565410"/>
                    <a:pt x="443138" y="599343"/>
                  </a:cubicBezTo>
                  <a:cubicBezTo>
                    <a:pt x="460886" y="585675"/>
                    <a:pt x="462194" y="557977"/>
                    <a:pt x="457897" y="538845"/>
                  </a:cubicBezTo>
                  <a:cubicBezTo>
                    <a:pt x="456310" y="531788"/>
                    <a:pt x="374042" y="450943"/>
                    <a:pt x="358909" y="430925"/>
                  </a:cubicBezTo>
                  <a:cubicBezTo>
                    <a:pt x="345847" y="413656"/>
                    <a:pt x="344051" y="385127"/>
                    <a:pt x="319168" y="378149"/>
                  </a:cubicBezTo>
                  <a:moveTo>
                    <a:pt x="56090" y="984284"/>
                  </a:moveTo>
                  <a:cubicBezTo>
                    <a:pt x="23072" y="996882"/>
                    <a:pt x="27483" y="1047906"/>
                    <a:pt x="40180" y="1074751"/>
                  </a:cubicBezTo>
                  <a:lnTo>
                    <a:pt x="70791" y="1080435"/>
                  </a:lnTo>
                  <a:cubicBezTo>
                    <a:pt x="69749" y="1056568"/>
                    <a:pt x="72615" y="1031949"/>
                    <a:pt x="70834" y="1008063"/>
                  </a:cubicBezTo>
                  <a:cubicBezTo>
                    <a:pt x="70028" y="997240"/>
                    <a:pt x="76614" y="976452"/>
                    <a:pt x="56090" y="984284"/>
                  </a:cubicBezTo>
                  <a:moveTo>
                    <a:pt x="656735" y="1080417"/>
                  </a:moveTo>
                  <a:cubicBezTo>
                    <a:pt x="653134" y="1180537"/>
                    <a:pt x="588510" y="1308681"/>
                    <a:pt x="478492" y="1326216"/>
                  </a:cubicBezTo>
                  <a:cubicBezTo>
                    <a:pt x="410954" y="1336980"/>
                    <a:pt x="306670" y="1331447"/>
                    <a:pt x="289329" y="1253592"/>
                  </a:cubicBezTo>
                  <a:cubicBezTo>
                    <a:pt x="321376" y="1267838"/>
                    <a:pt x="358194" y="1272403"/>
                    <a:pt x="390823" y="1283217"/>
                  </a:cubicBezTo>
                  <a:cubicBezTo>
                    <a:pt x="401578" y="1286778"/>
                    <a:pt x="394917" y="1309626"/>
                    <a:pt x="443584" y="1302377"/>
                  </a:cubicBezTo>
                  <a:cubicBezTo>
                    <a:pt x="461516" y="1299702"/>
                    <a:pt x="457058" y="1286218"/>
                    <a:pt x="465743" y="1283199"/>
                  </a:cubicBezTo>
                  <a:cubicBezTo>
                    <a:pt x="499651" y="1271408"/>
                    <a:pt x="534688" y="1273082"/>
                    <a:pt x="564114" y="1240897"/>
                  </a:cubicBezTo>
                  <a:cubicBezTo>
                    <a:pt x="668262" y="1126999"/>
                    <a:pt x="630458" y="897116"/>
                    <a:pt x="561295" y="773560"/>
                  </a:cubicBezTo>
                  <a:cubicBezTo>
                    <a:pt x="517826" y="695898"/>
                    <a:pt x="430872" y="602921"/>
                    <a:pt x="334149" y="609069"/>
                  </a:cubicBezTo>
                  <a:cubicBezTo>
                    <a:pt x="271358" y="613061"/>
                    <a:pt x="144242" y="732056"/>
                    <a:pt x="122543" y="788980"/>
                  </a:cubicBezTo>
                  <a:cubicBezTo>
                    <a:pt x="47808" y="985054"/>
                    <a:pt x="121330" y="1243476"/>
                    <a:pt x="245987" y="1406117"/>
                  </a:cubicBezTo>
                  <a:lnTo>
                    <a:pt x="338873" y="1532476"/>
                  </a:lnTo>
                  <a:cubicBezTo>
                    <a:pt x="320296" y="1534389"/>
                    <a:pt x="307646" y="1523465"/>
                    <a:pt x="295180" y="1512371"/>
                  </a:cubicBezTo>
                  <a:cubicBezTo>
                    <a:pt x="248460" y="1470808"/>
                    <a:pt x="121619" y="1263149"/>
                    <a:pt x="98901" y="1202303"/>
                  </a:cubicBezTo>
                  <a:cubicBezTo>
                    <a:pt x="90387" y="1179486"/>
                    <a:pt x="81916" y="1116671"/>
                    <a:pt x="76164" y="1108904"/>
                  </a:cubicBezTo>
                  <a:cubicBezTo>
                    <a:pt x="59278" y="1086088"/>
                    <a:pt x="-10572" y="1119030"/>
                    <a:pt x="1486" y="1018749"/>
                  </a:cubicBezTo>
                  <a:cubicBezTo>
                    <a:pt x="6527" y="976805"/>
                    <a:pt x="34078" y="979237"/>
                    <a:pt x="47832" y="961972"/>
                  </a:cubicBezTo>
                  <a:cubicBezTo>
                    <a:pt x="82129" y="918922"/>
                    <a:pt x="72677" y="822739"/>
                    <a:pt x="96821" y="764058"/>
                  </a:cubicBezTo>
                  <a:cubicBezTo>
                    <a:pt x="116549" y="716122"/>
                    <a:pt x="178099" y="665621"/>
                    <a:pt x="219787" y="632780"/>
                  </a:cubicBezTo>
                  <a:cubicBezTo>
                    <a:pt x="219948" y="632147"/>
                    <a:pt x="219943" y="631436"/>
                    <a:pt x="219853" y="630688"/>
                  </a:cubicBezTo>
                  <a:cubicBezTo>
                    <a:pt x="224297" y="629078"/>
                    <a:pt x="227642" y="626206"/>
                    <a:pt x="229997" y="622705"/>
                  </a:cubicBezTo>
                  <a:cubicBezTo>
                    <a:pt x="234313" y="620122"/>
                    <a:pt x="237293" y="616190"/>
                    <a:pt x="238952" y="611730"/>
                  </a:cubicBezTo>
                  <a:cubicBezTo>
                    <a:pt x="242761" y="612763"/>
                    <a:pt x="246343" y="612010"/>
                    <a:pt x="249560" y="608918"/>
                  </a:cubicBezTo>
                  <a:cubicBezTo>
                    <a:pt x="213258" y="565864"/>
                    <a:pt x="203370" y="261493"/>
                    <a:pt x="244831" y="252992"/>
                  </a:cubicBezTo>
                  <a:lnTo>
                    <a:pt x="289225" y="272271"/>
                  </a:lnTo>
                  <a:cubicBezTo>
                    <a:pt x="280223" y="200784"/>
                    <a:pt x="268070" y="120760"/>
                    <a:pt x="289277" y="51155"/>
                  </a:cubicBezTo>
                  <a:lnTo>
                    <a:pt x="219725" y="51017"/>
                  </a:lnTo>
                  <a:lnTo>
                    <a:pt x="220810" y="13606"/>
                  </a:lnTo>
                  <a:lnTo>
                    <a:pt x="317903" y="13753"/>
                  </a:lnTo>
                  <a:lnTo>
                    <a:pt x="299089" y="272252"/>
                  </a:lnTo>
                  <a:lnTo>
                    <a:pt x="417563" y="271527"/>
                  </a:lnTo>
                  <a:cubicBezTo>
                    <a:pt x="434696" y="182937"/>
                    <a:pt x="453595" y="93681"/>
                    <a:pt x="448099" y="2912"/>
                  </a:cubicBezTo>
                  <a:cubicBezTo>
                    <a:pt x="536578" y="-11476"/>
                    <a:pt x="602065" y="33202"/>
                    <a:pt x="482538" y="50178"/>
                  </a:cubicBezTo>
                  <a:cubicBezTo>
                    <a:pt x="488678" y="119930"/>
                    <a:pt x="449454" y="187901"/>
                    <a:pt x="438074" y="248211"/>
                  </a:cubicBezTo>
                  <a:cubicBezTo>
                    <a:pt x="432710" y="276616"/>
                    <a:pt x="472186" y="246903"/>
                    <a:pt x="487793" y="262783"/>
                  </a:cubicBezTo>
                  <a:lnTo>
                    <a:pt x="497685" y="224275"/>
                  </a:lnTo>
                  <a:cubicBezTo>
                    <a:pt x="520233" y="354369"/>
                    <a:pt x="506460" y="488239"/>
                    <a:pt x="488664" y="618144"/>
                  </a:cubicBezTo>
                  <a:cubicBezTo>
                    <a:pt x="490403" y="618750"/>
                    <a:pt x="492246" y="619452"/>
                    <a:pt x="494084" y="620149"/>
                  </a:cubicBezTo>
                  <a:cubicBezTo>
                    <a:pt x="495108" y="623976"/>
                    <a:pt x="497022" y="627518"/>
                    <a:pt x="500068" y="630124"/>
                  </a:cubicBezTo>
                  <a:cubicBezTo>
                    <a:pt x="502091" y="631854"/>
                    <a:pt x="503968" y="633735"/>
                    <a:pt x="505825" y="635629"/>
                  </a:cubicBezTo>
                  <a:cubicBezTo>
                    <a:pt x="506877" y="637483"/>
                    <a:pt x="508108" y="639236"/>
                    <a:pt x="509748" y="640667"/>
                  </a:cubicBezTo>
                  <a:cubicBezTo>
                    <a:pt x="509999" y="640869"/>
                    <a:pt x="510207" y="641112"/>
                    <a:pt x="510449" y="641323"/>
                  </a:cubicBezTo>
                  <a:cubicBezTo>
                    <a:pt x="510548" y="641424"/>
                    <a:pt x="510648" y="641516"/>
                    <a:pt x="510752" y="641612"/>
                  </a:cubicBezTo>
                  <a:cubicBezTo>
                    <a:pt x="511235" y="642057"/>
                    <a:pt x="511742" y="642489"/>
                    <a:pt x="512197" y="642970"/>
                  </a:cubicBezTo>
                  <a:cubicBezTo>
                    <a:pt x="513429" y="644851"/>
                    <a:pt x="514670" y="646751"/>
                    <a:pt x="515973" y="648591"/>
                  </a:cubicBezTo>
                  <a:cubicBezTo>
                    <a:pt x="519446" y="653509"/>
                    <a:pt x="522867" y="657262"/>
                    <a:pt x="527145" y="660822"/>
                  </a:cubicBezTo>
                  <a:cubicBezTo>
                    <a:pt x="527619" y="663442"/>
                    <a:pt x="528453" y="665984"/>
                    <a:pt x="529779" y="668287"/>
                  </a:cubicBezTo>
                  <a:lnTo>
                    <a:pt x="527590" y="666828"/>
                  </a:lnTo>
                  <a:cubicBezTo>
                    <a:pt x="581085" y="745963"/>
                    <a:pt x="646856" y="826143"/>
                    <a:pt x="647041" y="926172"/>
                  </a:cubicBezTo>
                  <a:cubicBezTo>
                    <a:pt x="759939" y="899712"/>
                    <a:pt x="770239" y="1121732"/>
                    <a:pt x="656735" y="1080417"/>
                  </a:cubicBezTo>
                </a:path>
              </a:pathLst>
            </a:custGeom>
            <a:solidFill>
              <a:srgbClr val="1D1D1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56" name="Google Shape;356;p9"/>
            <p:cNvSpPr/>
            <p:nvPr/>
          </p:nvSpPr>
          <p:spPr>
            <a:xfrm rot="10800000" flipH="1">
              <a:off x="3304810" y="1790897"/>
              <a:ext cx="276251" cy="330827"/>
            </a:xfrm>
            <a:custGeom>
              <a:avLst/>
              <a:gdLst/>
              <a:ahLst/>
              <a:cxnLst/>
              <a:rect l="l" t="t" r="r" b="b"/>
              <a:pathLst>
                <a:path w="276251" h="330827" extrusionOk="0">
                  <a:moveTo>
                    <a:pt x="171034" y="84625"/>
                  </a:moveTo>
                  <a:cubicBezTo>
                    <a:pt x="163511" y="79165"/>
                    <a:pt x="155992" y="73705"/>
                    <a:pt x="148468" y="68245"/>
                  </a:cubicBezTo>
                  <a:cubicBezTo>
                    <a:pt x="149918" y="82184"/>
                    <a:pt x="137893" y="98838"/>
                    <a:pt x="118909" y="95484"/>
                  </a:cubicBezTo>
                  <a:cubicBezTo>
                    <a:pt x="103539" y="92773"/>
                    <a:pt x="92794" y="84111"/>
                    <a:pt x="81864" y="73921"/>
                  </a:cubicBezTo>
                  <a:cubicBezTo>
                    <a:pt x="79253" y="71494"/>
                    <a:pt x="76633" y="69190"/>
                    <a:pt x="73984" y="66965"/>
                  </a:cubicBezTo>
                  <a:cubicBezTo>
                    <a:pt x="73099" y="73875"/>
                    <a:pt x="69209" y="80394"/>
                    <a:pt x="63571" y="84381"/>
                  </a:cubicBezTo>
                  <a:cubicBezTo>
                    <a:pt x="65679" y="87134"/>
                    <a:pt x="67413" y="89460"/>
                    <a:pt x="68157" y="90378"/>
                  </a:cubicBezTo>
                  <a:cubicBezTo>
                    <a:pt x="72279" y="95448"/>
                    <a:pt x="76424" y="100504"/>
                    <a:pt x="80565" y="105560"/>
                  </a:cubicBezTo>
                  <a:cubicBezTo>
                    <a:pt x="89870" y="94007"/>
                    <a:pt x="110153" y="90355"/>
                    <a:pt x="119847" y="106881"/>
                  </a:cubicBezTo>
                  <a:cubicBezTo>
                    <a:pt x="125741" y="117062"/>
                    <a:pt x="133463" y="125619"/>
                    <a:pt x="141916" y="133547"/>
                  </a:cubicBezTo>
                  <a:cubicBezTo>
                    <a:pt x="140329" y="129587"/>
                    <a:pt x="138841" y="125609"/>
                    <a:pt x="137600" y="121572"/>
                  </a:cubicBezTo>
                  <a:cubicBezTo>
                    <a:pt x="130900" y="99733"/>
                    <a:pt x="156039" y="87304"/>
                    <a:pt x="172759" y="96586"/>
                  </a:cubicBezTo>
                  <a:cubicBezTo>
                    <a:pt x="172020" y="92640"/>
                    <a:pt x="171442" y="88657"/>
                    <a:pt x="171034" y="84625"/>
                  </a:cubicBezTo>
                  <a:moveTo>
                    <a:pt x="120884" y="201904"/>
                  </a:moveTo>
                  <a:cubicBezTo>
                    <a:pt x="120382" y="204212"/>
                    <a:pt x="119534" y="206400"/>
                    <a:pt x="118369" y="208401"/>
                  </a:cubicBezTo>
                  <a:cubicBezTo>
                    <a:pt x="120358" y="210690"/>
                    <a:pt x="121709" y="213090"/>
                    <a:pt x="122528" y="215526"/>
                  </a:cubicBezTo>
                  <a:cubicBezTo>
                    <a:pt x="123282" y="216021"/>
                    <a:pt x="124030" y="216567"/>
                    <a:pt x="124769" y="217164"/>
                  </a:cubicBezTo>
                  <a:cubicBezTo>
                    <a:pt x="128105" y="219866"/>
                    <a:pt x="131417" y="222601"/>
                    <a:pt x="134743" y="225312"/>
                  </a:cubicBezTo>
                  <a:cubicBezTo>
                    <a:pt x="130118" y="217512"/>
                    <a:pt x="125475" y="209722"/>
                    <a:pt x="120884" y="201904"/>
                  </a:cubicBezTo>
                  <a:moveTo>
                    <a:pt x="241742" y="110038"/>
                  </a:moveTo>
                  <a:cubicBezTo>
                    <a:pt x="237355" y="107519"/>
                    <a:pt x="232968" y="105014"/>
                    <a:pt x="228576" y="102527"/>
                  </a:cubicBezTo>
                  <a:cubicBezTo>
                    <a:pt x="230954" y="106133"/>
                    <a:pt x="233655" y="109556"/>
                    <a:pt x="236748" y="112708"/>
                  </a:cubicBezTo>
                  <a:cubicBezTo>
                    <a:pt x="245708" y="121838"/>
                    <a:pt x="257315" y="127536"/>
                    <a:pt x="257846" y="141709"/>
                  </a:cubicBezTo>
                  <a:cubicBezTo>
                    <a:pt x="258121" y="149073"/>
                    <a:pt x="255586" y="156129"/>
                    <a:pt x="251407" y="162612"/>
                  </a:cubicBezTo>
                  <a:cubicBezTo>
                    <a:pt x="257064" y="176752"/>
                    <a:pt x="260528" y="191108"/>
                    <a:pt x="258410" y="206180"/>
                  </a:cubicBezTo>
                  <a:cubicBezTo>
                    <a:pt x="257225" y="214599"/>
                    <a:pt x="250971" y="219435"/>
                    <a:pt x="243571" y="221357"/>
                  </a:cubicBezTo>
                  <a:cubicBezTo>
                    <a:pt x="248261" y="234598"/>
                    <a:pt x="250602" y="248495"/>
                    <a:pt x="248920" y="263526"/>
                  </a:cubicBezTo>
                  <a:cubicBezTo>
                    <a:pt x="247963" y="272050"/>
                    <a:pt x="242969" y="279116"/>
                    <a:pt x="236336" y="283043"/>
                  </a:cubicBezTo>
                  <a:cubicBezTo>
                    <a:pt x="236033" y="293596"/>
                    <a:pt x="232792" y="304488"/>
                    <a:pt x="230295" y="314389"/>
                  </a:cubicBezTo>
                  <a:cubicBezTo>
                    <a:pt x="225794" y="332213"/>
                    <a:pt x="199921" y="336577"/>
                    <a:pt x="188872" y="322638"/>
                  </a:cubicBezTo>
                  <a:cubicBezTo>
                    <a:pt x="181500" y="329291"/>
                    <a:pt x="169968" y="331241"/>
                    <a:pt x="160625" y="325942"/>
                  </a:cubicBezTo>
                  <a:cubicBezTo>
                    <a:pt x="145649" y="317454"/>
                    <a:pt x="131014" y="307989"/>
                    <a:pt x="117402" y="297386"/>
                  </a:cubicBezTo>
                  <a:cubicBezTo>
                    <a:pt x="111845" y="307186"/>
                    <a:pt x="100156" y="312742"/>
                    <a:pt x="86706" y="304745"/>
                  </a:cubicBezTo>
                  <a:cubicBezTo>
                    <a:pt x="84640" y="303520"/>
                    <a:pt x="82574" y="302341"/>
                    <a:pt x="80508" y="301203"/>
                  </a:cubicBezTo>
                  <a:cubicBezTo>
                    <a:pt x="80347" y="304786"/>
                    <a:pt x="79798" y="308548"/>
                    <a:pt x="78651" y="312604"/>
                  </a:cubicBezTo>
                  <a:cubicBezTo>
                    <a:pt x="73563" y="330658"/>
                    <a:pt x="44591" y="336223"/>
                    <a:pt x="35352" y="318082"/>
                  </a:cubicBezTo>
                  <a:cubicBezTo>
                    <a:pt x="26829" y="301331"/>
                    <a:pt x="20215" y="284475"/>
                    <a:pt x="15790" y="266274"/>
                  </a:cubicBezTo>
                  <a:cubicBezTo>
                    <a:pt x="12449" y="252524"/>
                    <a:pt x="21849" y="239627"/>
                    <a:pt x="35030" y="237567"/>
                  </a:cubicBezTo>
                  <a:cubicBezTo>
                    <a:pt x="37252" y="237016"/>
                    <a:pt x="39540" y="236718"/>
                    <a:pt x="41862" y="236690"/>
                  </a:cubicBezTo>
                  <a:cubicBezTo>
                    <a:pt x="41184" y="235736"/>
                    <a:pt x="40526" y="234773"/>
                    <a:pt x="39773" y="233850"/>
                  </a:cubicBezTo>
                  <a:cubicBezTo>
                    <a:pt x="32543" y="224941"/>
                    <a:pt x="25919" y="217352"/>
                    <a:pt x="21110" y="206827"/>
                  </a:cubicBezTo>
                  <a:cubicBezTo>
                    <a:pt x="15567" y="194678"/>
                    <a:pt x="12075" y="182685"/>
                    <a:pt x="3879" y="171825"/>
                  </a:cubicBezTo>
                  <a:cubicBezTo>
                    <a:pt x="-8705" y="155147"/>
                    <a:pt x="12056" y="133028"/>
                    <a:pt x="30633" y="138126"/>
                  </a:cubicBezTo>
                  <a:cubicBezTo>
                    <a:pt x="38413" y="140259"/>
                    <a:pt x="45941" y="142755"/>
                    <a:pt x="53256" y="145586"/>
                  </a:cubicBezTo>
                  <a:cubicBezTo>
                    <a:pt x="44122" y="134419"/>
                    <a:pt x="34954" y="123270"/>
                    <a:pt x="25867" y="112066"/>
                  </a:cubicBezTo>
                  <a:cubicBezTo>
                    <a:pt x="11616" y="94493"/>
                    <a:pt x="-6175" y="69571"/>
                    <a:pt x="9180" y="47182"/>
                  </a:cubicBezTo>
                  <a:cubicBezTo>
                    <a:pt x="12160" y="42837"/>
                    <a:pt x="16500" y="39033"/>
                    <a:pt x="21584" y="37120"/>
                  </a:cubicBezTo>
                  <a:cubicBezTo>
                    <a:pt x="20930" y="32495"/>
                    <a:pt x="20333" y="27857"/>
                    <a:pt x="19817" y="23195"/>
                  </a:cubicBezTo>
                  <a:cubicBezTo>
                    <a:pt x="18248" y="8940"/>
                    <a:pt x="36304" y="-3649"/>
                    <a:pt x="49807" y="1072"/>
                  </a:cubicBezTo>
                  <a:cubicBezTo>
                    <a:pt x="66049" y="6756"/>
                    <a:pt x="81006" y="13698"/>
                    <a:pt x="94803" y="23810"/>
                  </a:cubicBezTo>
                  <a:cubicBezTo>
                    <a:pt x="106368" y="32289"/>
                    <a:pt x="117179" y="48714"/>
                    <a:pt x="131507" y="51242"/>
                  </a:cubicBezTo>
                  <a:cubicBezTo>
                    <a:pt x="131744" y="51288"/>
                    <a:pt x="131957" y="51352"/>
                    <a:pt x="132189" y="51398"/>
                  </a:cubicBezTo>
                  <a:cubicBezTo>
                    <a:pt x="125968" y="35175"/>
                    <a:pt x="136984" y="14148"/>
                    <a:pt x="158986" y="20699"/>
                  </a:cubicBezTo>
                  <a:cubicBezTo>
                    <a:pt x="173981" y="25164"/>
                    <a:pt x="188403" y="30811"/>
                    <a:pt x="202480" y="37184"/>
                  </a:cubicBezTo>
                  <a:cubicBezTo>
                    <a:pt x="203915" y="33220"/>
                    <a:pt x="206696" y="29554"/>
                    <a:pt x="211107" y="26636"/>
                  </a:cubicBezTo>
                  <a:cubicBezTo>
                    <a:pt x="218403" y="6623"/>
                    <a:pt x="250379" y="6908"/>
                    <a:pt x="256173" y="28279"/>
                  </a:cubicBezTo>
                  <a:cubicBezTo>
                    <a:pt x="258561" y="37093"/>
                    <a:pt x="257590" y="45158"/>
                    <a:pt x="258670" y="53908"/>
                  </a:cubicBezTo>
                  <a:cubicBezTo>
                    <a:pt x="259594" y="61391"/>
                    <a:pt x="265228" y="67878"/>
                    <a:pt x="270449" y="74008"/>
                  </a:cubicBezTo>
                  <a:cubicBezTo>
                    <a:pt x="286709" y="93089"/>
                    <a:pt x="266355" y="124164"/>
                    <a:pt x="241742" y="110038"/>
                  </a:cubicBezTo>
                </a:path>
              </a:pathLst>
            </a:custGeom>
            <a:solidFill>
              <a:srgbClr val="E5DFE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57" name="Google Shape;357;p9"/>
            <p:cNvSpPr/>
            <p:nvPr/>
          </p:nvSpPr>
          <p:spPr>
            <a:xfrm rot="10800000" flipH="1">
              <a:off x="3336511" y="1856135"/>
              <a:ext cx="206004" cy="196796"/>
            </a:xfrm>
            <a:custGeom>
              <a:avLst/>
              <a:gdLst/>
              <a:ahLst/>
              <a:cxnLst/>
              <a:rect l="l" t="t" r="r" b="b"/>
              <a:pathLst>
                <a:path w="206004" h="196796" extrusionOk="0">
                  <a:moveTo>
                    <a:pt x="10236" y="51760"/>
                  </a:moveTo>
                  <a:cubicBezTo>
                    <a:pt x="50930" y="62340"/>
                    <a:pt x="91623" y="72915"/>
                    <a:pt x="132316" y="83495"/>
                  </a:cubicBezTo>
                  <a:cubicBezTo>
                    <a:pt x="139456" y="12055"/>
                    <a:pt x="132316" y="14606"/>
                    <a:pt x="132316" y="14606"/>
                  </a:cubicBezTo>
                  <a:cubicBezTo>
                    <a:pt x="132316" y="14606"/>
                    <a:pt x="126067" y="2039"/>
                    <a:pt x="114350" y="557"/>
                  </a:cubicBezTo>
                  <a:cubicBezTo>
                    <a:pt x="102411" y="-952"/>
                    <a:pt x="92225" y="9903"/>
                    <a:pt x="87871" y="14592"/>
                  </a:cubicBezTo>
                  <a:cubicBezTo>
                    <a:pt x="52763" y="52430"/>
                    <a:pt x="55426" y="196650"/>
                    <a:pt x="52730" y="196866"/>
                  </a:cubicBezTo>
                  <a:cubicBezTo>
                    <a:pt x="50044" y="197081"/>
                    <a:pt x="29387" y="55086"/>
                    <a:pt x="59301" y="46497"/>
                  </a:cubicBezTo>
                  <a:cubicBezTo>
                    <a:pt x="68706" y="43799"/>
                    <a:pt x="77262" y="54077"/>
                    <a:pt x="107007" y="61596"/>
                  </a:cubicBezTo>
                  <a:cubicBezTo>
                    <a:pt x="119851" y="64845"/>
                    <a:pt x="130033" y="66763"/>
                    <a:pt x="137144" y="68111"/>
                  </a:cubicBezTo>
                  <a:cubicBezTo>
                    <a:pt x="144729" y="69552"/>
                    <a:pt x="148813" y="70346"/>
                    <a:pt x="148889" y="71424"/>
                  </a:cubicBezTo>
                  <a:cubicBezTo>
                    <a:pt x="149098" y="74516"/>
                    <a:pt x="129147" y="73516"/>
                    <a:pt x="113270" y="83495"/>
                  </a:cubicBezTo>
                  <a:cubicBezTo>
                    <a:pt x="88188" y="99250"/>
                    <a:pt x="97171" y="127485"/>
                    <a:pt x="73524" y="140190"/>
                  </a:cubicBezTo>
                  <a:cubicBezTo>
                    <a:pt x="59619" y="147663"/>
                    <a:pt x="40544" y="146471"/>
                    <a:pt x="35783" y="139093"/>
                  </a:cubicBezTo>
                  <a:cubicBezTo>
                    <a:pt x="32182" y="133514"/>
                    <a:pt x="38294" y="127325"/>
                    <a:pt x="45017" y="107734"/>
                  </a:cubicBezTo>
                  <a:cubicBezTo>
                    <a:pt x="70412" y="33742"/>
                    <a:pt x="29145" y="79026"/>
                    <a:pt x="54540" y="82220"/>
                  </a:cubicBezTo>
                  <a:cubicBezTo>
                    <a:pt x="79935" y="85408"/>
                    <a:pt x="101364" y="55426"/>
                    <a:pt x="101364" y="55426"/>
                  </a:cubicBezTo>
                  <a:cubicBezTo>
                    <a:pt x="101364" y="55426"/>
                    <a:pt x="153741" y="94974"/>
                    <a:pt x="106921" y="47773"/>
                  </a:cubicBezTo>
                  <a:cubicBezTo>
                    <a:pt x="60097" y="571"/>
                    <a:pt x="-42283" y="-1342"/>
                    <a:pt x="60097" y="571"/>
                  </a:cubicBezTo>
                  <a:cubicBezTo>
                    <a:pt x="151722" y="2282"/>
                    <a:pt x="184034" y="50966"/>
                    <a:pt x="156981" y="62578"/>
                  </a:cubicBezTo>
                  <a:cubicBezTo>
                    <a:pt x="151206" y="65056"/>
                    <a:pt x="145933" y="65019"/>
                    <a:pt x="145014" y="64996"/>
                  </a:cubicBezTo>
                  <a:cubicBezTo>
                    <a:pt x="126801" y="64510"/>
                    <a:pt x="27221" y="155523"/>
                    <a:pt x="6621" y="144566"/>
                  </a:cubicBezTo>
                  <a:cubicBezTo>
                    <a:pt x="-6938" y="137359"/>
                    <a:pt x="884" y="79155"/>
                    <a:pt x="25175" y="72699"/>
                  </a:cubicBezTo>
                  <a:cubicBezTo>
                    <a:pt x="42709" y="68043"/>
                    <a:pt x="67749" y="90340"/>
                    <a:pt x="66029" y="96310"/>
                  </a:cubicBezTo>
                  <a:cubicBezTo>
                    <a:pt x="65323" y="98760"/>
                    <a:pt x="59894" y="99517"/>
                    <a:pt x="54497" y="99351"/>
                  </a:cubicBezTo>
                  <a:cubicBezTo>
                    <a:pt x="41677" y="98966"/>
                    <a:pt x="29074" y="93378"/>
                    <a:pt x="80731" y="93061"/>
                  </a:cubicBezTo>
                  <a:cubicBezTo>
                    <a:pt x="102354" y="92928"/>
                    <a:pt x="119188" y="96277"/>
                    <a:pt x="132193" y="100930"/>
                  </a:cubicBezTo>
                  <a:cubicBezTo>
                    <a:pt x="182187" y="118828"/>
                    <a:pt x="175506" y="156055"/>
                    <a:pt x="166230" y="89235"/>
                  </a:cubicBezTo>
                  <a:cubicBezTo>
                    <a:pt x="154537" y="5035"/>
                    <a:pt x="61684" y="40120"/>
                    <a:pt x="61684" y="40120"/>
                  </a:cubicBezTo>
                  <a:cubicBezTo>
                    <a:pt x="42221" y="77866"/>
                    <a:pt x="42818" y="116630"/>
                    <a:pt x="63745" y="138409"/>
                  </a:cubicBezTo>
                  <a:cubicBezTo>
                    <a:pt x="73719" y="148787"/>
                    <a:pt x="92755" y="159946"/>
                    <a:pt x="106978" y="154197"/>
                  </a:cubicBezTo>
                  <a:cubicBezTo>
                    <a:pt x="131994" y="144094"/>
                    <a:pt x="132094" y="85734"/>
                    <a:pt x="115620" y="77879"/>
                  </a:cubicBezTo>
                  <a:cubicBezTo>
                    <a:pt x="107466" y="73989"/>
                    <a:pt x="91879" y="81027"/>
                    <a:pt x="89808" y="90441"/>
                  </a:cubicBezTo>
                  <a:cubicBezTo>
                    <a:pt x="88330" y="97154"/>
                    <a:pt x="91073" y="105733"/>
                    <a:pt x="102155" y="115387"/>
                  </a:cubicBezTo>
                  <a:cubicBezTo>
                    <a:pt x="149775" y="156849"/>
                    <a:pt x="145819" y="250013"/>
                    <a:pt x="149775" y="156849"/>
                  </a:cubicBezTo>
                  <a:cubicBezTo>
                    <a:pt x="153727" y="63684"/>
                    <a:pt x="188663" y="114111"/>
                    <a:pt x="155328" y="154298"/>
                  </a:cubicBezTo>
                  <a:cubicBezTo>
                    <a:pt x="126906" y="188561"/>
                    <a:pt x="78864" y="195466"/>
                    <a:pt x="104202" y="190823"/>
                  </a:cubicBezTo>
                  <a:cubicBezTo>
                    <a:pt x="115516" y="188749"/>
                    <a:pt x="123186" y="187689"/>
                    <a:pt x="124380" y="187465"/>
                  </a:cubicBezTo>
                  <a:cubicBezTo>
                    <a:pt x="142559" y="184042"/>
                    <a:pt x="138679" y="3003"/>
                    <a:pt x="153087" y="108"/>
                  </a:cubicBezTo>
                  <a:cubicBezTo>
                    <a:pt x="166135" y="-2517"/>
                    <a:pt x="240159" y="131647"/>
                    <a:pt x="187076" y="177899"/>
                  </a:cubicBezTo>
                  <a:cubicBezTo>
                    <a:pt x="150116" y="210097"/>
                    <a:pt x="66214" y="186923"/>
                    <a:pt x="63580" y="169080"/>
                  </a:cubicBezTo>
                  <a:cubicBezTo>
                    <a:pt x="61770" y="156812"/>
                    <a:pt x="96602" y="134844"/>
                    <a:pt x="96602" y="134840"/>
                  </a:cubicBezTo>
                  <a:lnTo>
                    <a:pt x="125967" y="116662"/>
                  </a:lnTo>
                  <a:cubicBezTo>
                    <a:pt x="147529" y="70419"/>
                    <a:pt x="220753" y="94974"/>
                    <a:pt x="151538" y="66909"/>
                  </a:cubicBezTo>
                  <a:cubicBezTo>
                    <a:pt x="82318" y="38844"/>
                    <a:pt x="97394" y="-7082"/>
                    <a:pt x="82318" y="38844"/>
                  </a:cubicBezTo>
                  <a:cubicBezTo>
                    <a:pt x="67237" y="84771"/>
                    <a:pt x="-10534" y="40758"/>
                    <a:pt x="67237" y="84771"/>
                  </a:cubicBezTo>
                  <a:cubicBezTo>
                    <a:pt x="145014" y="128784"/>
                    <a:pt x="134695" y="186189"/>
                    <a:pt x="145014" y="128784"/>
                  </a:cubicBezTo>
                  <a:cubicBezTo>
                    <a:pt x="152457" y="87367"/>
                    <a:pt x="203246" y="69791"/>
                    <a:pt x="199859" y="63170"/>
                  </a:cubicBezTo>
                  <a:cubicBezTo>
                    <a:pt x="198509" y="60527"/>
                    <a:pt x="189312" y="60449"/>
                    <a:pt x="155328" y="71374"/>
                  </a:cubicBezTo>
                </a:path>
              </a:pathLst>
            </a:custGeom>
            <a:noFill/>
            <a:ln w="9525" cap="flat" cmpd="sng">
              <a:solidFill>
                <a:srgbClr val="1D1D1B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58" name="Google Shape;358;p9"/>
            <p:cNvSpPr/>
            <p:nvPr/>
          </p:nvSpPr>
          <p:spPr>
            <a:xfrm rot="10800000" flipH="1">
              <a:off x="3226587" y="2206877"/>
              <a:ext cx="14152" cy="28115"/>
            </a:xfrm>
            <a:custGeom>
              <a:avLst/>
              <a:gdLst/>
              <a:ahLst/>
              <a:cxnLst/>
              <a:rect l="l" t="t" r="r" b="b"/>
              <a:pathLst>
                <a:path w="14152" h="28115" extrusionOk="0">
                  <a:moveTo>
                    <a:pt x="11" y="96"/>
                  </a:moveTo>
                  <a:lnTo>
                    <a:pt x="11" y="28212"/>
                  </a:lnTo>
                </a:path>
              </a:pathLst>
            </a:custGeom>
            <a:solidFill>
              <a:srgbClr val="1D1D1B"/>
            </a:solidFill>
            <a:ln w="9525" cap="flat" cmpd="sng">
              <a:solidFill>
                <a:srgbClr val="FFDE00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59" name="Google Shape;359;p9"/>
            <p:cNvSpPr/>
            <p:nvPr/>
          </p:nvSpPr>
          <p:spPr>
            <a:xfrm rot="10800000" flipH="1">
              <a:off x="3209801" y="2131814"/>
              <a:ext cx="95792" cy="85169"/>
            </a:xfrm>
            <a:custGeom>
              <a:avLst/>
              <a:gdLst/>
              <a:ahLst/>
              <a:cxnLst/>
              <a:rect l="l" t="t" r="r" b="b"/>
              <a:pathLst>
                <a:path w="95792" h="85169" extrusionOk="0">
                  <a:moveTo>
                    <a:pt x="58834" y="70640"/>
                  </a:moveTo>
                  <a:cubicBezTo>
                    <a:pt x="56692" y="75843"/>
                    <a:pt x="54304" y="80151"/>
                    <a:pt x="51680" y="84826"/>
                  </a:cubicBezTo>
                  <a:cubicBezTo>
                    <a:pt x="49694" y="83202"/>
                    <a:pt x="47638" y="81568"/>
                    <a:pt x="45388" y="80105"/>
                  </a:cubicBezTo>
                  <a:cubicBezTo>
                    <a:pt x="42829" y="78444"/>
                    <a:pt x="40276" y="76829"/>
                    <a:pt x="37717" y="75338"/>
                  </a:cubicBezTo>
                  <a:cubicBezTo>
                    <a:pt x="25143" y="67584"/>
                    <a:pt x="15663" y="75728"/>
                    <a:pt x="9674" y="85271"/>
                  </a:cubicBezTo>
                  <a:cubicBezTo>
                    <a:pt x="4675" y="76824"/>
                    <a:pt x="980" y="71021"/>
                    <a:pt x="217" y="67300"/>
                  </a:cubicBezTo>
                  <a:cubicBezTo>
                    <a:pt x="-1308" y="66676"/>
                    <a:pt x="6021" y="45084"/>
                    <a:pt x="14852" y="31169"/>
                  </a:cubicBezTo>
                  <a:cubicBezTo>
                    <a:pt x="23906" y="15859"/>
                    <a:pt x="34467" y="8224"/>
                    <a:pt x="44611" y="3177"/>
                  </a:cubicBezTo>
                  <a:cubicBezTo>
                    <a:pt x="53357" y="-7628"/>
                    <a:pt x="61871" y="12317"/>
                    <a:pt x="71470" y="27751"/>
                  </a:cubicBezTo>
                  <a:cubicBezTo>
                    <a:pt x="80732" y="44933"/>
                    <a:pt x="91084" y="57601"/>
                    <a:pt x="95808" y="72553"/>
                  </a:cubicBezTo>
                  <a:cubicBezTo>
                    <a:pt x="83452" y="83908"/>
                    <a:pt x="71119" y="80807"/>
                    <a:pt x="58834" y="70640"/>
                  </a:cubicBezTo>
                  <a:close/>
                </a:path>
              </a:pathLst>
            </a:custGeom>
            <a:noFill/>
            <a:ln w="14125" cap="rnd" cmpd="sng">
              <a:solidFill>
                <a:srgbClr val="1D1D1B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60" name="Google Shape;360;p9"/>
            <p:cNvSpPr/>
            <p:nvPr/>
          </p:nvSpPr>
          <p:spPr>
            <a:xfrm rot="10800000" flipH="1">
              <a:off x="3526467" y="1319676"/>
              <a:ext cx="63218" cy="66240"/>
            </a:xfrm>
            <a:custGeom>
              <a:avLst/>
              <a:gdLst/>
              <a:ahLst/>
              <a:cxnLst/>
              <a:rect l="l" t="t" r="r" b="b"/>
              <a:pathLst>
                <a:path w="63218" h="66240" extrusionOk="0">
                  <a:moveTo>
                    <a:pt x="49440" y="18465"/>
                  </a:moveTo>
                  <a:cubicBezTo>
                    <a:pt x="35013" y="2076"/>
                    <a:pt x="15351" y="-4636"/>
                    <a:pt x="5525" y="3475"/>
                  </a:cubicBezTo>
                  <a:cubicBezTo>
                    <a:pt x="-4302" y="11587"/>
                    <a:pt x="-573" y="31449"/>
                    <a:pt x="13854" y="47837"/>
                  </a:cubicBezTo>
                  <a:cubicBezTo>
                    <a:pt x="28281" y="64230"/>
                    <a:pt x="47943" y="70943"/>
                    <a:pt x="57769" y="62831"/>
                  </a:cubicBezTo>
                  <a:cubicBezTo>
                    <a:pt x="67595" y="54719"/>
                    <a:pt x="63866" y="34853"/>
                    <a:pt x="49440" y="18465"/>
                  </a:cubicBezTo>
                </a:path>
              </a:pathLst>
            </a:custGeom>
            <a:solidFill>
              <a:srgbClr val="1D1D1B"/>
            </a:solidFill>
            <a:ln w="9525" cap="rnd" cmpd="sng">
              <a:solidFill>
                <a:srgbClr val="1D1D1B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61" name="Google Shape;361;p9"/>
            <p:cNvSpPr/>
            <p:nvPr/>
          </p:nvSpPr>
          <p:spPr>
            <a:xfrm rot="10800000" flipH="1">
              <a:off x="3377893" y="1303544"/>
              <a:ext cx="46927" cy="77901"/>
            </a:xfrm>
            <a:custGeom>
              <a:avLst/>
              <a:gdLst/>
              <a:ahLst/>
              <a:cxnLst/>
              <a:rect l="l" t="t" r="r" b="b"/>
              <a:pathLst>
                <a:path w="46927" h="77901" extrusionOk="0">
                  <a:moveTo>
                    <a:pt x="143" y="40337"/>
                  </a:moveTo>
                  <a:cubicBezTo>
                    <a:pt x="1470" y="61837"/>
                    <a:pt x="12992" y="78657"/>
                    <a:pt x="25884" y="77914"/>
                  </a:cubicBezTo>
                  <a:cubicBezTo>
                    <a:pt x="38775" y="77166"/>
                    <a:pt x="48147" y="59135"/>
                    <a:pt x="46820" y="37635"/>
                  </a:cubicBezTo>
                  <a:cubicBezTo>
                    <a:pt x="45494" y="16140"/>
                    <a:pt x="33971" y="-684"/>
                    <a:pt x="21080" y="59"/>
                  </a:cubicBezTo>
                  <a:cubicBezTo>
                    <a:pt x="8193" y="807"/>
                    <a:pt x="-1184" y="18838"/>
                    <a:pt x="143" y="40337"/>
                  </a:cubicBezTo>
                </a:path>
              </a:pathLst>
            </a:custGeom>
            <a:solidFill>
              <a:srgbClr val="1D1D1B"/>
            </a:solidFill>
            <a:ln w="9525" cap="rnd" cmpd="sng">
              <a:solidFill>
                <a:srgbClr val="1D1D1B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62" name="Google Shape;362;p9"/>
            <p:cNvSpPr/>
            <p:nvPr/>
          </p:nvSpPr>
          <p:spPr>
            <a:xfrm rot="10800000" flipH="1">
              <a:off x="3561999" y="1763077"/>
              <a:ext cx="91606" cy="160457"/>
            </a:xfrm>
            <a:custGeom>
              <a:avLst/>
              <a:gdLst/>
              <a:ahLst/>
              <a:cxnLst/>
              <a:rect l="l" t="t" r="r" b="b"/>
              <a:pathLst>
                <a:path w="91606" h="160457" extrusionOk="0">
                  <a:moveTo>
                    <a:pt x="28" y="160547"/>
                  </a:moveTo>
                  <a:lnTo>
                    <a:pt x="91634" y="89"/>
                  </a:lnTo>
                </a:path>
              </a:pathLst>
            </a:custGeom>
            <a:solidFill>
              <a:srgbClr val="1D1D1B"/>
            </a:solidFill>
            <a:ln w="14125" cap="flat" cmpd="sng">
              <a:solidFill>
                <a:srgbClr val="1D1D1B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63" name="Google Shape;363;p9"/>
            <p:cNvSpPr/>
            <p:nvPr/>
          </p:nvSpPr>
          <p:spPr>
            <a:xfrm rot="10800000" flipH="1">
              <a:off x="3652756" y="1919882"/>
              <a:ext cx="44540" cy="190683"/>
            </a:xfrm>
            <a:custGeom>
              <a:avLst/>
              <a:gdLst/>
              <a:ahLst/>
              <a:cxnLst/>
              <a:rect l="l" t="t" r="r" b="b"/>
              <a:pathLst>
                <a:path w="44540" h="190683" extrusionOk="0">
                  <a:moveTo>
                    <a:pt x="44587" y="63"/>
                  </a:moveTo>
                  <a:lnTo>
                    <a:pt x="47" y="190747"/>
                  </a:lnTo>
                </a:path>
              </a:pathLst>
            </a:custGeom>
            <a:solidFill>
              <a:srgbClr val="1D1D1B"/>
            </a:solidFill>
            <a:ln w="14125" cap="flat" cmpd="sng">
              <a:solidFill>
                <a:srgbClr val="1D1D1B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64" name="Google Shape;364;p9"/>
            <p:cNvSpPr/>
            <p:nvPr/>
          </p:nvSpPr>
          <p:spPr>
            <a:xfrm rot="10800000" flipH="1">
              <a:off x="3663550" y="2110381"/>
              <a:ext cx="72032" cy="96688"/>
            </a:xfrm>
            <a:custGeom>
              <a:avLst/>
              <a:gdLst/>
              <a:ahLst/>
              <a:cxnLst/>
              <a:rect l="l" t="t" r="r" b="b"/>
              <a:pathLst>
                <a:path w="72032" h="96688" extrusionOk="0">
                  <a:moveTo>
                    <a:pt x="950" y="46534"/>
                  </a:moveTo>
                  <a:cubicBezTo>
                    <a:pt x="-1305" y="60904"/>
                    <a:pt x="642" y="65272"/>
                    <a:pt x="6512" y="75434"/>
                  </a:cubicBezTo>
                  <a:cubicBezTo>
                    <a:pt x="12302" y="84032"/>
                    <a:pt x="22009" y="98420"/>
                    <a:pt x="33399" y="96631"/>
                  </a:cubicBezTo>
                  <a:cubicBezTo>
                    <a:pt x="56676" y="97741"/>
                    <a:pt x="74239" y="90584"/>
                    <a:pt x="71852" y="50338"/>
                  </a:cubicBezTo>
                  <a:cubicBezTo>
                    <a:pt x="70928" y="36257"/>
                    <a:pt x="66142" y="32054"/>
                    <a:pt x="60050" y="21915"/>
                  </a:cubicBezTo>
                  <a:cubicBezTo>
                    <a:pt x="53881" y="13340"/>
                    <a:pt x="46405" y="-1181"/>
                    <a:pt x="38213" y="346"/>
                  </a:cubicBezTo>
                  <a:cubicBezTo>
                    <a:pt x="22332" y="-1448"/>
                    <a:pt x="5996" y="5563"/>
                    <a:pt x="950" y="46534"/>
                  </a:cubicBezTo>
                </a:path>
              </a:pathLst>
            </a:custGeom>
            <a:solidFill>
              <a:srgbClr val="FFFFFF"/>
            </a:solidFill>
            <a:ln w="14125" cap="rnd" cmpd="sng">
              <a:solidFill>
                <a:srgbClr val="1D1D1B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65" name="Google Shape;365;p9"/>
            <p:cNvSpPr/>
            <p:nvPr/>
          </p:nvSpPr>
          <p:spPr>
            <a:xfrm rot="10800000" flipH="1">
              <a:off x="3216177" y="1767997"/>
              <a:ext cx="116129" cy="220248"/>
            </a:xfrm>
            <a:custGeom>
              <a:avLst/>
              <a:gdLst/>
              <a:ahLst/>
              <a:cxnLst/>
              <a:rect l="l" t="t" r="r" b="b"/>
              <a:pathLst>
                <a:path w="116129" h="220248" extrusionOk="0">
                  <a:moveTo>
                    <a:pt x="116155" y="220347"/>
                  </a:moveTo>
                  <a:lnTo>
                    <a:pt x="26" y="98"/>
                  </a:lnTo>
                </a:path>
              </a:pathLst>
            </a:custGeom>
            <a:solidFill>
              <a:srgbClr val="1D1D1B"/>
            </a:solidFill>
            <a:ln w="14125" cap="flat" cmpd="sng">
              <a:solidFill>
                <a:srgbClr val="1D1D1B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66" name="Google Shape;366;p9"/>
            <p:cNvSpPr/>
            <p:nvPr/>
          </p:nvSpPr>
          <p:spPr>
            <a:xfrm rot="10800000" flipH="1">
              <a:off x="3214558" y="1988235"/>
              <a:ext cx="1610" cy="153043"/>
            </a:xfrm>
            <a:custGeom>
              <a:avLst/>
              <a:gdLst/>
              <a:ahLst/>
              <a:cxnLst/>
              <a:rect l="l" t="t" r="r" b="b"/>
              <a:pathLst>
                <a:path w="1610" h="153043" extrusionOk="0">
                  <a:moveTo>
                    <a:pt x="10" y="71"/>
                  </a:moveTo>
                  <a:lnTo>
                    <a:pt x="1620" y="153114"/>
                  </a:lnTo>
                </a:path>
              </a:pathLst>
            </a:custGeom>
            <a:solidFill>
              <a:srgbClr val="1D1D1B"/>
            </a:solidFill>
            <a:ln w="14125" cap="flat" cmpd="sng">
              <a:solidFill>
                <a:srgbClr val="1D1D1B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67" name="Google Shape;367;p9"/>
            <p:cNvSpPr/>
            <p:nvPr/>
          </p:nvSpPr>
          <p:spPr>
            <a:xfrm>
              <a:off x="3355638" y="1464970"/>
              <a:ext cx="226675" cy="255640"/>
            </a:xfrm>
            <a:custGeom>
              <a:avLst/>
              <a:gdLst/>
              <a:ahLst/>
              <a:cxnLst/>
              <a:rect l="l" t="t" r="r" b="b"/>
              <a:pathLst>
                <a:path w="226675" h="255640" extrusionOk="0">
                  <a:moveTo>
                    <a:pt x="161" y="138062"/>
                  </a:moveTo>
                  <a:cubicBezTo>
                    <a:pt x="74973" y="129325"/>
                    <a:pt x="149784" y="120583"/>
                    <a:pt x="224595" y="111842"/>
                  </a:cubicBezTo>
                  <a:cubicBezTo>
                    <a:pt x="143518" y="196395"/>
                    <a:pt x="61798" y="223287"/>
                    <a:pt x="20692" y="176899"/>
                  </a:cubicBezTo>
                  <a:cubicBezTo>
                    <a:pt x="13436" y="168709"/>
                    <a:pt x="6000" y="156600"/>
                    <a:pt x="161" y="138062"/>
                  </a:cubicBezTo>
                </a:path>
              </a:pathLst>
            </a:custGeom>
            <a:solidFill>
              <a:srgbClr val="1D1D1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368" name="Google Shape;368;p9"/>
          <p:cNvGrpSpPr/>
          <p:nvPr/>
        </p:nvGrpSpPr>
        <p:grpSpPr>
          <a:xfrm flipH="1">
            <a:off x="1615900" y="3211141"/>
            <a:ext cx="746912" cy="1386575"/>
            <a:chOff x="2892615" y="3011549"/>
            <a:chExt cx="786759" cy="1386575"/>
          </a:xfrm>
        </p:grpSpPr>
        <p:sp>
          <p:nvSpPr>
            <p:cNvPr id="369" name="Google Shape;369;p9"/>
            <p:cNvSpPr/>
            <p:nvPr/>
          </p:nvSpPr>
          <p:spPr>
            <a:xfrm rot="10800000" flipH="1">
              <a:off x="2892615" y="3011549"/>
              <a:ext cx="786759" cy="1114503"/>
            </a:xfrm>
            <a:custGeom>
              <a:avLst/>
              <a:gdLst/>
              <a:ahLst/>
              <a:cxnLst/>
              <a:rect l="l" t="t" r="r" b="b"/>
              <a:pathLst>
                <a:path w="786759" h="1114503" extrusionOk="0">
                  <a:moveTo>
                    <a:pt x="744176" y="494757"/>
                  </a:moveTo>
                  <a:lnTo>
                    <a:pt x="765494" y="537482"/>
                  </a:lnTo>
                  <a:cubicBezTo>
                    <a:pt x="769119" y="520480"/>
                    <a:pt x="761348" y="500631"/>
                    <a:pt x="744176" y="494757"/>
                  </a:cubicBezTo>
                  <a:moveTo>
                    <a:pt x="670397" y="585130"/>
                  </a:moveTo>
                  <a:cubicBezTo>
                    <a:pt x="652152" y="591180"/>
                    <a:pt x="591175" y="620387"/>
                    <a:pt x="577119" y="631694"/>
                  </a:cubicBezTo>
                  <a:cubicBezTo>
                    <a:pt x="550580" y="653048"/>
                    <a:pt x="528664" y="692690"/>
                    <a:pt x="515996" y="724022"/>
                  </a:cubicBezTo>
                  <a:cubicBezTo>
                    <a:pt x="512910" y="731652"/>
                    <a:pt x="505103" y="750012"/>
                    <a:pt x="504127" y="756980"/>
                  </a:cubicBezTo>
                  <a:cubicBezTo>
                    <a:pt x="503546" y="761117"/>
                    <a:pt x="513037" y="788962"/>
                    <a:pt x="514432" y="797412"/>
                  </a:cubicBezTo>
                  <a:cubicBezTo>
                    <a:pt x="516254" y="808442"/>
                    <a:pt x="517520" y="819628"/>
                    <a:pt x="516930" y="830854"/>
                  </a:cubicBezTo>
                  <a:cubicBezTo>
                    <a:pt x="585181" y="835026"/>
                    <a:pt x="655567" y="810381"/>
                    <a:pt x="705344" y="763847"/>
                  </a:cubicBezTo>
                  <a:cubicBezTo>
                    <a:pt x="727606" y="743035"/>
                    <a:pt x="740709" y="720394"/>
                    <a:pt x="749009" y="690966"/>
                  </a:cubicBezTo>
                  <a:cubicBezTo>
                    <a:pt x="760071" y="651735"/>
                    <a:pt x="758889" y="617739"/>
                    <a:pt x="747856" y="578485"/>
                  </a:cubicBezTo>
                  <a:cubicBezTo>
                    <a:pt x="721291" y="577920"/>
                    <a:pt x="695963" y="576653"/>
                    <a:pt x="670397" y="585130"/>
                  </a:cubicBezTo>
                  <a:moveTo>
                    <a:pt x="533800" y="342873"/>
                  </a:moveTo>
                  <a:cubicBezTo>
                    <a:pt x="414398" y="292937"/>
                    <a:pt x="274376" y="350664"/>
                    <a:pt x="227544" y="470439"/>
                  </a:cubicBezTo>
                  <a:cubicBezTo>
                    <a:pt x="210487" y="514058"/>
                    <a:pt x="205100" y="561213"/>
                    <a:pt x="212214" y="607267"/>
                  </a:cubicBezTo>
                  <a:cubicBezTo>
                    <a:pt x="261462" y="611809"/>
                    <a:pt x="312304" y="623763"/>
                    <a:pt x="359331" y="643768"/>
                  </a:cubicBezTo>
                  <a:cubicBezTo>
                    <a:pt x="366139" y="648330"/>
                    <a:pt x="373264" y="652307"/>
                    <a:pt x="380365" y="656470"/>
                  </a:cubicBezTo>
                  <a:cubicBezTo>
                    <a:pt x="383284" y="658180"/>
                    <a:pt x="386847" y="658788"/>
                    <a:pt x="390324" y="658442"/>
                  </a:cubicBezTo>
                  <a:cubicBezTo>
                    <a:pt x="422107" y="675136"/>
                    <a:pt x="451395" y="695903"/>
                    <a:pt x="476259" y="721021"/>
                  </a:cubicBezTo>
                  <a:cubicBezTo>
                    <a:pt x="479521" y="724319"/>
                    <a:pt x="479100" y="729047"/>
                    <a:pt x="483899" y="727875"/>
                  </a:cubicBezTo>
                  <a:cubicBezTo>
                    <a:pt x="496604" y="691348"/>
                    <a:pt x="514562" y="653433"/>
                    <a:pt x="541189" y="624889"/>
                  </a:cubicBezTo>
                  <a:cubicBezTo>
                    <a:pt x="569720" y="594301"/>
                    <a:pt x="657033" y="553513"/>
                    <a:pt x="698546" y="549177"/>
                  </a:cubicBezTo>
                  <a:cubicBezTo>
                    <a:pt x="710986" y="547878"/>
                    <a:pt x="724190" y="550885"/>
                    <a:pt x="736373" y="546252"/>
                  </a:cubicBezTo>
                  <a:cubicBezTo>
                    <a:pt x="696799" y="457666"/>
                    <a:pt x="624045" y="380618"/>
                    <a:pt x="533800" y="342873"/>
                  </a:cubicBezTo>
                  <a:moveTo>
                    <a:pt x="180960" y="605481"/>
                  </a:moveTo>
                  <a:cubicBezTo>
                    <a:pt x="165203" y="612547"/>
                    <a:pt x="154248" y="591977"/>
                    <a:pt x="152348" y="578759"/>
                  </a:cubicBezTo>
                  <a:cubicBezTo>
                    <a:pt x="149808" y="561062"/>
                    <a:pt x="155734" y="529946"/>
                    <a:pt x="178871" y="533524"/>
                  </a:cubicBezTo>
                  <a:lnTo>
                    <a:pt x="180631" y="520372"/>
                  </a:lnTo>
                  <a:cubicBezTo>
                    <a:pt x="161592" y="508902"/>
                    <a:pt x="153928" y="487698"/>
                    <a:pt x="137325" y="473335"/>
                  </a:cubicBezTo>
                  <a:cubicBezTo>
                    <a:pt x="109310" y="449104"/>
                    <a:pt x="71043" y="448566"/>
                    <a:pt x="37265" y="459811"/>
                  </a:cubicBezTo>
                  <a:cubicBezTo>
                    <a:pt x="77792" y="513969"/>
                    <a:pt x="117157" y="569614"/>
                    <a:pt x="128000" y="638080"/>
                  </a:cubicBezTo>
                  <a:cubicBezTo>
                    <a:pt x="141740" y="724796"/>
                    <a:pt x="135089" y="819360"/>
                    <a:pt x="152410" y="907010"/>
                  </a:cubicBezTo>
                  <a:cubicBezTo>
                    <a:pt x="160563" y="948261"/>
                    <a:pt x="175890" y="977954"/>
                    <a:pt x="204225" y="1008650"/>
                  </a:cubicBezTo>
                  <a:cubicBezTo>
                    <a:pt x="255340" y="1064030"/>
                    <a:pt x="328721" y="1118508"/>
                    <a:pt x="404139" y="1070602"/>
                  </a:cubicBezTo>
                  <a:cubicBezTo>
                    <a:pt x="447738" y="1042908"/>
                    <a:pt x="460932" y="1007719"/>
                    <a:pt x="444705" y="957518"/>
                  </a:cubicBezTo>
                  <a:cubicBezTo>
                    <a:pt x="395914" y="942390"/>
                    <a:pt x="319709" y="938146"/>
                    <a:pt x="352990" y="865774"/>
                  </a:cubicBezTo>
                  <a:cubicBezTo>
                    <a:pt x="314599" y="843088"/>
                    <a:pt x="280678" y="814319"/>
                    <a:pt x="251827" y="780362"/>
                  </a:cubicBezTo>
                  <a:cubicBezTo>
                    <a:pt x="207757" y="728492"/>
                    <a:pt x="187876" y="673056"/>
                    <a:pt x="180960" y="605481"/>
                  </a:cubicBezTo>
                  <a:moveTo>
                    <a:pt x="176144" y="545285"/>
                  </a:moveTo>
                  <a:cubicBezTo>
                    <a:pt x="167198" y="549155"/>
                    <a:pt x="164573" y="566616"/>
                    <a:pt x="165432" y="575387"/>
                  </a:cubicBezTo>
                  <a:cubicBezTo>
                    <a:pt x="166199" y="583207"/>
                    <a:pt x="170571" y="599444"/>
                    <a:pt x="180774" y="593622"/>
                  </a:cubicBezTo>
                  <a:cubicBezTo>
                    <a:pt x="180696" y="578792"/>
                    <a:pt x="179044" y="563916"/>
                    <a:pt x="178113" y="549141"/>
                  </a:cubicBezTo>
                  <a:cubicBezTo>
                    <a:pt x="178051" y="548119"/>
                    <a:pt x="180748" y="543290"/>
                    <a:pt x="176144" y="545285"/>
                  </a:cubicBezTo>
                  <a:moveTo>
                    <a:pt x="783377" y="546618"/>
                  </a:moveTo>
                  <a:cubicBezTo>
                    <a:pt x="781137" y="551989"/>
                    <a:pt x="773520" y="558650"/>
                    <a:pt x="773370" y="561689"/>
                  </a:cubicBezTo>
                  <a:cubicBezTo>
                    <a:pt x="773164" y="565928"/>
                    <a:pt x="780749" y="586671"/>
                    <a:pt x="782094" y="593766"/>
                  </a:cubicBezTo>
                  <a:cubicBezTo>
                    <a:pt x="793277" y="652760"/>
                    <a:pt x="782708" y="713864"/>
                    <a:pt x="746903" y="762681"/>
                  </a:cubicBezTo>
                  <a:cubicBezTo>
                    <a:pt x="712896" y="809046"/>
                    <a:pt x="623265" y="854735"/>
                    <a:pt x="566210" y="859734"/>
                  </a:cubicBezTo>
                  <a:cubicBezTo>
                    <a:pt x="504447" y="865144"/>
                    <a:pt x="361486" y="848329"/>
                    <a:pt x="340159" y="777472"/>
                  </a:cubicBezTo>
                  <a:cubicBezTo>
                    <a:pt x="339564" y="775500"/>
                    <a:pt x="336760" y="769055"/>
                    <a:pt x="341164" y="768731"/>
                  </a:cubicBezTo>
                  <a:cubicBezTo>
                    <a:pt x="345477" y="768415"/>
                    <a:pt x="386367" y="794751"/>
                    <a:pt x="394552" y="798829"/>
                  </a:cubicBezTo>
                  <a:cubicBezTo>
                    <a:pt x="426293" y="814636"/>
                    <a:pt x="464358" y="824294"/>
                    <a:pt x="499461" y="828882"/>
                  </a:cubicBezTo>
                  <a:cubicBezTo>
                    <a:pt x="486381" y="788351"/>
                    <a:pt x="474933" y="760007"/>
                    <a:pt x="443170" y="730768"/>
                  </a:cubicBezTo>
                  <a:cubicBezTo>
                    <a:pt x="384143" y="676429"/>
                    <a:pt x="297131" y="645238"/>
                    <a:pt x="217866" y="638524"/>
                  </a:cubicBezTo>
                  <a:cubicBezTo>
                    <a:pt x="224912" y="709309"/>
                    <a:pt x="272975" y="769378"/>
                    <a:pt x="326595" y="812415"/>
                  </a:cubicBezTo>
                  <a:cubicBezTo>
                    <a:pt x="396498" y="868520"/>
                    <a:pt x="501525" y="895807"/>
                    <a:pt x="589236" y="874995"/>
                  </a:cubicBezTo>
                  <a:cubicBezTo>
                    <a:pt x="604337" y="871413"/>
                    <a:pt x="635637" y="855058"/>
                    <a:pt x="647816" y="862137"/>
                  </a:cubicBezTo>
                  <a:cubicBezTo>
                    <a:pt x="653951" y="865706"/>
                    <a:pt x="656765" y="872928"/>
                    <a:pt x="649693" y="877186"/>
                  </a:cubicBezTo>
                  <a:cubicBezTo>
                    <a:pt x="642098" y="881754"/>
                    <a:pt x="629302" y="886260"/>
                    <a:pt x="620513" y="890739"/>
                  </a:cubicBezTo>
                  <a:cubicBezTo>
                    <a:pt x="609676" y="896261"/>
                    <a:pt x="608585" y="900071"/>
                    <a:pt x="594689" y="903761"/>
                  </a:cubicBezTo>
                  <a:cubicBezTo>
                    <a:pt x="556173" y="913990"/>
                    <a:pt x="519496" y="914036"/>
                    <a:pt x="480229" y="908753"/>
                  </a:cubicBezTo>
                  <a:cubicBezTo>
                    <a:pt x="476582" y="923779"/>
                    <a:pt x="473598" y="940866"/>
                    <a:pt x="462768" y="952545"/>
                  </a:cubicBezTo>
                  <a:cubicBezTo>
                    <a:pt x="517844" y="1036710"/>
                    <a:pt x="417751" y="1120376"/>
                    <a:pt x="335610" y="1114221"/>
                  </a:cubicBezTo>
                  <a:cubicBezTo>
                    <a:pt x="257234" y="1108351"/>
                    <a:pt x="160900" y="1013590"/>
                    <a:pt x="137733" y="941117"/>
                  </a:cubicBezTo>
                  <a:cubicBezTo>
                    <a:pt x="112523" y="862254"/>
                    <a:pt x="114571" y="759223"/>
                    <a:pt x="107152" y="676420"/>
                  </a:cubicBezTo>
                  <a:cubicBezTo>
                    <a:pt x="101363" y="611776"/>
                    <a:pt x="69740" y="533733"/>
                    <a:pt x="27509" y="484116"/>
                  </a:cubicBezTo>
                  <a:cubicBezTo>
                    <a:pt x="20695" y="476114"/>
                    <a:pt x="601" y="464970"/>
                    <a:pt x="164" y="456866"/>
                  </a:cubicBezTo>
                  <a:cubicBezTo>
                    <a:pt x="-124" y="451586"/>
                    <a:pt x="3527" y="445591"/>
                    <a:pt x="8235" y="443381"/>
                  </a:cubicBezTo>
                  <a:cubicBezTo>
                    <a:pt x="13254" y="441023"/>
                    <a:pt x="36818" y="435708"/>
                    <a:pt x="43805" y="434277"/>
                  </a:cubicBezTo>
                  <a:cubicBezTo>
                    <a:pt x="94510" y="423904"/>
                    <a:pt x="134778" y="429621"/>
                    <a:pt x="170313" y="469479"/>
                  </a:cubicBezTo>
                  <a:lnTo>
                    <a:pt x="186772" y="492798"/>
                  </a:lnTo>
                  <a:cubicBezTo>
                    <a:pt x="203127" y="434078"/>
                    <a:pt x="235651" y="383149"/>
                    <a:pt x="285229" y="347471"/>
                  </a:cubicBezTo>
                  <a:cubicBezTo>
                    <a:pt x="292380" y="342325"/>
                    <a:pt x="316277" y="329780"/>
                    <a:pt x="319765" y="325682"/>
                  </a:cubicBezTo>
                  <a:cubicBezTo>
                    <a:pt x="323115" y="321741"/>
                    <a:pt x="323921" y="314937"/>
                    <a:pt x="321730" y="310235"/>
                  </a:cubicBezTo>
                  <a:cubicBezTo>
                    <a:pt x="321054" y="309416"/>
                    <a:pt x="320375" y="308596"/>
                    <a:pt x="319696" y="307777"/>
                  </a:cubicBezTo>
                  <a:cubicBezTo>
                    <a:pt x="319729" y="306637"/>
                    <a:pt x="319614" y="305462"/>
                    <a:pt x="319396" y="304263"/>
                  </a:cubicBezTo>
                  <a:cubicBezTo>
                    <a:pt x="320744" y="294997"/>
                    <a:pt x="319605" y="286697"/>
                    <a:pt x="316881" y="279001"/>
                  </a:cubicBezTo>
                  <a:cubicBezTo>
                    <a:pt x="317534" y="279683"/>
                    <a:pt x="318171" y="280398"/>
                    <a:pt x="318834" y="281058"/>
                  </a:cubicBezTo>
                  <a:cubicBezTo>
                    <a:pt x="314308" y="262907"/>
                    <a:pt x="311223" y="244413"/>
                    <a:pt x="306648" y="226246"/>
                  </a:cubicBezTo>
                  <a:cubicBezTo>
                    <a:pt x="296709" y="186741"/>
                    <a:pt x="271561" y="128821"/>
                    <a:pt x="274190" y="89747"/>
                  </a:cubicBezTo>
                  <a:cubicBezTo>
                    <a:pt x="276900" y="49479"/>
                    <a:pt x="347770" y="31311"/>
                    <a:pt x="376953" y="15636"/>
                  </a:cubicBezTo>
                  <a:cubicBezTo>
                    <a:pt x="376806" y="15005"/>
                    <a:pt x="376682" y="14375"/>
                    <a:pt x="376535" y="13745"/>
                  </a:cubicBezTo>
                  <a:cubicBezTo>
                    <a:pt x="381952" y="15404"/>
                    <a:pt x="388247" y="14499"/>
                    <a:pt x="392668" y="11028"/>
                  </a:cubicBezTo>
                  <a:cubicBezTo>
                    <a:pt x="433835" y="1426"/>
                    <a:pt x="476827" y="-1751"/>
                    <a:pt x="518872" y="3244"/>
                  </a:cubicBezTo>
                  <a:cubicBezTo>
                    <a:pt x="518660" y="2196"/>
                    <a:pt x="518471" y="1145"/>
                    <a:pt x="518275" y="97"/>
                  </a:cubicBezTo>
                  <a:cubicBezTo>
                    <a:pt x="518402" y="97"/>
                    <a:pt x="518523" y="113"/>
                    <a:pt x="518653" y="113"/>
                  </a:cubicBezTo>
                  <a:cubicBezTo>
                    <a:pt x="519189" y="113"/>
                    <a:pt x="519705" y="80"/>
                    <a:pt x="520214" y="38"/>
                  </a:cubicBezTo>
                  <a:cubicBezTo>
                    <a:pt x="524289" y="3946"/>
                    <a:pt x="530450" y="5279"/>
                    <a:pt x="535982" y="4054"/>
                  </a:cubicBezTo>
                  <a:cubicBezTo>
                    <a:pt x="537242" y="4531"/>
                    <a:pt x="538607" y="4874"/>
                    <a:pt x="540109" y="5024"/>
                  </a:cubicBezTo>
                  <a:lnTo>
                    <a:pt x="540272" y="7117"/>
                  </a:lnTo>
                  <a:cubicBezTo>
                    <a:pt x="573080" y="12632"/>
                    <a:pt x="613310" y="20497"/>
                    <a:pt x="641054" y="39373"/>
                  </a:cubicBezTo>
                  <a:cubicBezTo>
                    <a:pt x="644244" y="41541"/>
                    <a:pt x="657902" y="51996"/>
                    <a:pt x="658111" y="54742"/>
                  </a:cubicBezTo>
                  <a:cubicBezTo>
                    <a:pt x="658179" y="55620"/>
                    <a:pt x="655531" y="57328"/>
                    <a:pt x="655760" y="59702"/>
                  </a:cubicBezTo>
                  <a:cubicBezTo>
                    <a:pt x="659430" y="97786"/>
                    <a:pt x="661774" y="128753"/>
                    <a:pt x="658688" y="167392"/>
                  </a:cubicBezTo>
                  <a:cubicBezTo>
                    <a:pt x="655580" y="206349"/>
                    <a:pt x="646885" y="244456"/>
                    <a:pt x="640247" y="282854"/>
                  </a:cubicBezTo>
                  <a:cubicBezTo>
                    <a:pt x="638438" y="284637"/>
                    <a:pt x="637001" y="286837"/>
                    <a:pt x="636296" y="289567"/>
                  </a:cubicBezTo>
                  <a:cubicBezTo>
                    <a:pt x="634079" y="298131"/>
                    <a:pt x="633691" y="306320"/>
                    <a:pt x="635666" y="314212"/>
                  </a:cubicBezTo>
                  <a:cubicBezTo>
                    <a:pt x="634709" y="316909"/>
                    <a:pt x="633279" y="319570"/>
                    <a:pt x="631271" y="322349"/>
                  </a:cubicBezTo>
                  <a:cubicBezTo>
                    <a:pt x="628091" y="326753"/>
                    <a:pt x="627631" y="331103"/>
                    <a:pt x="628888" y="334848"/>
                  </a:cubicBezTo>
                  <a:cubicBezTo>
                    <a:pt x="612546" y="360296"/>
                    <a:pt x="637086" y="368178"/>
                    <a:pt x="654852" y="384967"/>
                  </a:cubicBezTo>
                  <a:cubicBezTo>
                    <a:pt x="682697" y="411284"/>
                    <a:pt x="708825" y="439198"/>
                    <a:pt x="729526" y="471653"/>
                  </a:cubicBezTo>
                  <a:cubicBezTo>
                    <a:pt x="732729" y="474579"/>
                    <a:pt x="736689" y="471040"/>
                    <a:pt x="740967" y="471542"/>
                  </a:cubicBezTo>
                  <a:cubicBezTo>
                    <a:pt x="773791" y="475385"/>
                    <a:pt x="795840" y="516768"/>
                    <a:pt x="783377" y="546618"/>
                  </a:cubicBezTo>
                </a:path>
              </a:pathLst>
            </a:custGeom>
            <a:solidFill>
              <a:srgbClr val="1D1D1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70" name="Google Shape;370;p9"/>
            <p:cNvSpPr/>
            <p:nvPr/>
          </p:nvSpPr>
          <p:spPr>
            <a:xfrm rot="10800000" flipH="1">
              <a:off x="3233654" y="3654574"/>
              <a:ext cx="189268" cy="78410"/>
            </a:xfrm>
            <a:custGeom>
              <a:avLst/>
              <a:gdLst/>
              <a:ahLst/>
              <a:cxnLst/>
              <a:rect l="l" t="t" r="r" b="b"/>
              <a:pathLst>
                <a:path w="189268" h="78410" extrusionOk="0">
                  <a:moveTo>
                    <a:pt x="5854" y="78404"/>
                  </a:moveTo>
                  <a:cubicBezTo>
                    <a:pt x="8942" y="79067"/>
                    <a:pt x="9834" y="75841"/>
                    <a:pt x="11052" y="73961"/>
                  </a:cubicBezTo>
                  <a:cubicBezTo>
                    <a:pt x="22130" y="56868"/>
                    <a:pt x="25108" y="45208"/>
                    <a:pt x="43843" y="32941"/>
                  </a:cubicBezTo>
                  <a:cubicBezTo>
                    <a:pt x="88233" y="3878"/>
                    <a:pt x="121371" y="17275"/>
                    <a:pt x="159171" y="47392"/>
                  </a:cubicBezTo>
                  <a:cubicBezTo>
                    <a:pt x="164239" y="51431"/>
                    <a:pt x="180963" y="73027"/>
                    <a:pt x="187516" y="64015"/>
                  </a:cubicBezTo>
                  <a:cubicBezTo>
                    <a:pt x="194004" y="53475"/>
                    <a:pt x="181103" y="43245"/>
                    <a:pt x="173815" y="36627"/>
                  </a:cubicBezTo>
                  <a:cubicBezTo>
                    <a:pt x="130722" y="-2509"/>
                    <a:pt x="66396" y="-17199"/>
                    <a:pt x="21356" y="27929"/>
                  </a:cubicBezTo>
                  <a:cubicBezTo>
                    <a:pt x="14585" y="34714"/>
                    <a:pt x="-11452" y="74695"/>
                    <a:pt x="5854" y="78404"/>
                  </a:cubicBezTo>
                </a:path>
              </a:pathLst>
            </a:custGeom>
            <a:solidFill>
              <a:srgbClr val="1D1D1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71" name="Google Shape;371;p9"/>
            <p:cNvSpPr/>
            <p:nvPr/>
          </p:nvSpPr>
          <p:spPr>
            <a:xfrm rot="10800000" flipH="1">
              <a:off x="3499415" y="3801527"/>
              <a:ext cx="137360" cy="136812"/>
            </a:xfrm>
            <a:custGeom>
              <a:avLst/>
              <a:gdLst/>
              <a:ahLst/>
              <a:cxnLst/>
              <a:rect l="l" t="t" r="r" b="b"/>
              <a:pathLst>
                <a:path w="137360" h="136812" extrusionOk="0">
                  <a:moveTo>
                    <a:pt x="48" y="136921"/>
                  </a:moveTo>
                  <a:cubicBezTo>
                    <a:pt x="51245" y="94419"/>
                    <a:pt x="95093" y="49559"/>
                    <a:pt x="137409" y="109"/>
                  </a:cubicBezTo>
                </a:path>
              </a:pathLst>
            </a:custGeom>
            <a:solidFill>
              <a:srgbClr val="1D1D1B"/>
            </a:solidFill>
            <a:ln w="19350" cap="flat" cmpd="sng">
              <a:solidFill>
                <a:srgbClr val="1D1D1B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72" name="Google Shape;372;p9"/>
            <p:cNvSpPr/>
            <p:nvPr/>
          </p:nvSpPr>
          <p:spPr>
            <a:xfrm rot="-1213155" flipH="1">
              <a:off x="3519813" y="3948452"/>
              <a:ext cx="142709" cy="72116"/>
            </a:xfrm>
            <a:custGeom>
              <a:avLst/>
              <a:gdLst/>
              <a:ahLst/>
              <a:cxnLst/>
              <a:rect l="l" t="t" r="r" b="b"/>
              <a:pathLst>
                <a:path w="142709" h="72116" extrusionOk="0">
                  <a:moveTo>
                    <a:pt x="142802" y="72228"/>
                  </a:moveTo>
                  <a:cubicBezTo>
                    <a:pt x="83028" y="33095"/>
                    <a:pt x="33434" y="11359"/>
                    <a:pt x="93" y="111"/>
                  </a:cubicBezTo>
                </a:path>
              </a:pathLst>
            </a:custGeom>
            <a:solidFill>
              <a:srgbClr val="1D1D1B"/>
            </a:solidFill>
            <a:ln w="19350" cap="flat" cmpd="sng">
              <a:solidFill>
                <a:srgbClr val="1D1D1B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73" name="Google Shape;373;p9"/>
            <p:cNvSpPr/>
            <p:nvPr/>
          </p:nvSpPr>
          <p:spPr>
            <a:xfrm rot="10800000" flipH="1">
              <a:off x="3083138" y="3827861"/>
              <a:ext cx="155766" cy="101427"/>
            </a:xfrm>
            <a:custGeom>
              <a:avLst/>
              <a:gdLst/>
              <a:ahLst/>
              <a:cxnLst/>
              <a:rect l="l" t="t" r="r" b="b"/>
              <a:pathLst>
                <a:path w="155766" h="101427" extrusionOk="0">
                  <a:moveTo>
                    <a:pt x="155818" y="101532"/>
                  </a:moveTo>
                  <a:cubicBezTo>
                    <a:pt x="92255" y="64055"/>
                    <a:pt x="41006" y="32194"/>
                    <a:pt x="51" y="104"/>
                  </a:cubicBezTo>
                </a:path>
              </a:pathLst>
            </a:custGeom>
            <a:solidFill>
              <a:srgbClr val="1D1D1B"/>
            </a:solidFill>
            <a:ln w="19350" cap="flat" cmpd="sng">
              <a:solidFill>
                <a:srgbClr val="1D1D1B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74" name="Google Shape;374;p9"/>
            <p:cNvSpPr/>
            <p:nvPr/>
          </p:nvSpPr>
          <p:spPr>
            <a:xfrm rot="10800000" flipH="1">
              <a:off x="3078122" y="3922437"/>
              <a:ext cx="133863" cy="88775"/>
            </a:xfrm>
            <a:custGeom>
              <a:avLst/>
              <a:gdLst/>
              <a:ahLst/>
              <a:cxnLst/>
              <a:rect l="l" t="t" r="r" b="b"/>
              <a:pathLst>
                <a:path w="133863" h="88775" extrusionOk="0">
                  <a:moveTo>
                    <a:pt x="133910" y="84"/>
                  </a:moveTo>
                  <a:cubicBezTo>
                    <a:pt x="100292" y="17523"/>
                    <a:pt x="53781" y="45362"/>
                    <a:pt x="46" y="88860"/>
                  </a:cubicBezTo>
                </a:path>
              </a:pathLst>
            </a:custGeom>
            <a:solidFill>
              <a:srgbClr val="1D1D1B"/>
            </a:solidFill>
            <a:ln w="19350" cap="flat" cmpd="sng">
              <a:solidFill>
                <a:srgbClr val="1D1D1B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75" name="Google Shape;375;p9"/>
            <p:cNvSpPr/>
            <p:nvPr/>
          </p:nvSpPr>
          <p:spPr>
            <a:xfrm rot="10800000" flipH="1">
              <a:off x="3236003" y="3843590"/>
              <a:ext cx="119635" cy="102283"/>
            </a:xfrm>
            <a:custGeom>
              <a:avLst/>
              <a:gdLst/>
              <a:ahLst/>
              <a:cxnLst/>
              <a:rect l="l" t="t" r="r" b="b"/>
              <a:pathLst>
                <a:path w="119635" h="102283" extrusionOk="0">
                  <a:moveTo>
                    <a:pt x="99317" y="101938"/>
                  </a:moveTo>
                  <a:cubicBezTo>
                    <a:pt x="77467" y="97073"/>
                    <a:pt x="48097" y="89334"/>
                    <a:pt x="30194" y="75177"/>
                  </a:cubicBezTo>
                  <a:cubicBezTo>
                    <a:pt x="13226" y="61760"/>
                    <a:pt x="6212" y="40926"/>
                    <a:pt x="593" y="20806"/>
                  </a:cubicBezTo>
                  <a:cubicBezTo>
                    <a:pt x="-2104" y="11141"/>
                    <a:pt x="5650" y="-581"/>
                    <a:pt x="16337" y="138"/>
                  </a:cubicBezTo>
                  <a:cubicBezTo>
                    <a:pt x="31442" y="1153"/>
                    <a:pt x="40852" y="10380"/>
                    <a:pt x="52107" y="19056"/>
                  </a:cubicBezTo>
                  <a:cubicBezTo>
                    <a:pt x="51529" y="5535"/>
                    <a:pt x="68374" y="-6690"/>
                    <a:pt x="79325" y="6070"/>
                  </a:cubicBezTo>
                  <a:cubicBezTo>
                    <a:pt x="89829" y="18315"/>
                    <a:pt x="127606" y="53620"/>
                    <a:pt x="110739" y="71311"/>
                  </a:cubicBezTo>
                  <a:cubicBezTo>
                    <a:pt x="127613" y="77988"/>
                    <a:pt x="118833" y="106284"/>
                    <a:pt x="99317" y="101938"/>
                  </a:cubicBezTo>
                </a:path>
              </a:pathLst>
            </a:custGeom>
            <a:solidFill>
              <a:srgbClr val="1D1D1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76" name="Google Shape;376;p9"/>
            <p:cNvSpPr/>
            <p:nvPr/>
          </p:nvSpPr>
          <p:spPr>
            <a:xfrm rot="10800000" flipH="1">
              <a:off x="3188436" y="3808533"/>
              <a:ext cx="342871" cy="288968"/>
            </a:xfrm>
            <a:custGeom>
              <a:avLst/>
              <a:gdLst/>
              <a:ahLst/>
              <a:cxnLst/>
              <a:rect l="l" t="t" r="r" b="b"/>
              <a:pathLst>
                <a:path w="342871" h="288968" extrusionOk="0">
                  <a:moveTo>
                    <a:pt x="335460" y="128496"/>
                  </a:moveTo>
                  <a:cubicBezTo>
                    <a:pt x="337696" y="134282"/>
                    <a:pt x="339933" y="140067"/>
                    <a:pt x="342170" y="145856"/>
                  </a:cubicBezTo>
                  <a:cubicBezTo>
                    <a:pt x="345425" y="154287"/>
                    <a:pt x="338248" y="164742"/>
                    <a:pt x="329622" y="166329"/>
                  </a:cubicBezTo>
                  <a:cubicBezTo>
                    <a:pt x="329465" y="166939"/>
                    <a:pt x="329112" y="167769"/>
                    <a:pt x="328512" y="168876"/>
                  </a:cubicBezTo>
                  <a:cubicBezTo>
                    <a:pt x="327062" y="173966"/>
                    <a:pt x="322651" y="177809"/>
                    <a:pt x="317583" y="179624"/>
                  </a:cubicBezTo>
                  <a:cubicBezTo>
                    <a:pt x="318791" y="190259"/>
                    <a:pt x="319999" y="200897"/>
                    <a:pt x="321204" y="211531"/>
                  </a:cubicBezTo>
                  <a:cubicBezTo>
                    <a:pt x="321211" y="211583"/>
                    <a:pt x="321204" y="211629"/>
                    <a:pt x="321211" y="211678"/>
                  </a:cubicBezTo>
                  <a:cubicBezTo>
                    <a:pt x="321890" y="214803"/>
                    <a:pt x="322553" y="217934"/>
                    <a:pt x="323105" y="221108"/>
                  </a:cubicBezTo>
                  <a:cubicBezTo>
                    <a:pt x="326082" y="238145"/>
                    <a:pt x="305114" y="247232"/>
                    <a:pt x="295638" y="237724"/>
                  </a:cubicBezTo>
                  <a:cubicBezTo>
                    <a:pt x="299089" y="246625"/>
                    <a:pt x="302694" y="255467"/>
                    <a:pt x="306508" y="264230"/>
                  </a:cubicBezTo>
                  <a:cubicBezTo>
                    <a:pt x="314671" y="282982"/>
                    <a:pt x="288553" y="299654"/>
                    <a:pt x="278317" y="280713"/>
                  </a:cubicBezTo>
                  <a:cubicBezTo>
                    <a:pt x="274170" y="273043"/>
                    <a:pt x="270062" y="265350"/>
                    <a:pt x="265952" y="257658"/>
                  </a:cubicBezTo>
                  <a:cubicBezTo>
                    <a:pt x="266187" y="259538"/>
                    <a:pt x="266422" y="261419"/>
                    <a:pt x="266605" y="263323"/>
                  </a:cubicBezTo>
                  <a:cubicBezTo>
                    <a:pt x="268126" y="279348"/>
                    <a:pt x="247367" y="283498"/>
                    <a:pt x="238025" y="273859"/>
                  </a:cubicBezTo>
                  <a:cubicBezTo>
                    <a:pt x="232298" y="278460"/>
                    <a:pt x="224164" y="279319"/>
                    <a:pt x="217899" y="271992"/>
                  </a:cubicBezTo>
                  <a:cubicBezTo>
                    <a:pt x="213412" y="266627"/>
                    <a:pt x="208691" y="261471"/>
                    <a:pt x="203823" y="256446"/>
                  </a:cubicBezTo>
                  <a:cubicBezTo>
                    <a:pt x="198461" y="264348"/>
                    <a:pt x="185691" y="267594"/>
                    <a:pt x="178182" y="259607"/>
                  </a:cubicBezTo>
                  <a:cubicBezTo>
                    <a:pt x="172608" y="253674"/>
                    <a:pt x="166959" y="247817"/>
                    <a:pt x="161278" y="241988"/>
                  </a:cubicBezTo>
                  <a:cubicBezTo>
                    <a:pt x="161373" y="259339"/>
                    <a:pt x="135036" y="258925"/>
                    <a:pt x="129123" y="244029"/>
                  </a:cubicBezTo>
                  <a:cubicBezTo>
                    <a:pt x="129022" y="243778"/>
                    <a:pt x="128894" y="243546"/>
                    <a:pt x="128790" y="243298"/>
                  </a:cubicBezTo>
                  <a:cubicBezTo>
                    <a:pt x="124921" y="253041"/>
                    <a:pt x="110140" y="259316"/>
                    <a:pt x="101183" y="250079"/>
                  </a:cubicBezTo>
                  <a:cubicBezTo>
                    <a:pt x="94699" y="243396"/>
                    <a:pt x="87705" y="238087"/>
                    <a:pt x="80094" y="233946"/>
                  </a:cubicBezTo>
                  <a:cubicBezTo>
                    <a:pt x="81308" y="236545"/>
                    <a:pt x="82693" y="239122"/>
                    <a:pt x="84250" y="241694"/>
                  </a:cubicBezTo>
                  <a:cubicBezTo>
                    <a:pt x="95149" y="259725"/>
                    <a:pt x="66926" y="276155"/>
                    <a:pt x="56056" y="258177"/>
                  </a:cubicBezTo>
                  <a:cubicBezTo>
                    <a:pt x="46776" y="242821"/>
                    <a:pt x="42114" y="226646"/>
                    <a:pt x="41151" y="208769"/>
                  </a:cubicBezTo>
                  <a:cubicBezTo>
                    <a:pt x="40772" y="201746"/>
                    <a:pt x="45023" y="196685"/>
                    <a:pt x="50639" y="194282"/>
                  </a:cubicBezTo>
                  <a:cubicBezTo>
                    <a:pt x="36958" y="177819"/>
                    <a:pt x="25569" y="159910"/>
                    <a:pt x="19937" y="139453"/>
                  </a:cubicBezTo>
                  <a:cubicBezTo>
                    <a:pt x="13361" y="132868"/>
                    <a:pt x="7405" y="125603"/>
                    <a:pt x="2351" y="117352"/>
                  </a:cubicBezTo>
                  <a:cubicBezTo>
                    <a:pt x="-4692" y="105859"/>
                    <a:pt x="5910" y="91306"/>
                    <a:pt x="18517" y="92922"/>
                  </a:cubicBezTo>
                  <a:cubicBezTo>
                    <a:pt x="16260" y="89690"/>
                    <a:pt x="14014" y="86418"/>
                    <a:pt x="11777" y="83081"/>
                  </a:cubicBezTo>
                  <a:cubicBezTo>
                    <a:pt x="3827" y="71219"/>
                    <a:pt x="17005" y="55056"/>
                    <a:pt x="30212" y="59099"/>
                  </a:cubicBezTo>
                  <a:cubicBezTo>
                    <a:pt x="31838" y="59595"/>
                    <a:pt x="33517" y="60094"/>
                    <a:pt x="35179" y="60594"/>
                  </a:cubicBezTo>
                  <a:cubicBezTo>
                    <a:pt x="34101" y="52026"/>
                    <a:pt x="35120" y="43266"/>
                    <a:pt x="38607" y="34741"/>
                  </a:cubicBezTo>
                  <a:cubicBezTo>
                    <a:pt x="43962" y="21644"/>
                    <a:pt x="60062" y="18510"/>
                    <a:pt x="68447" y="30842"/>
                  </a:cubicBezTo>
                  <a:cubicBezTo>
                    <a:pt x="69969" y="33079"/>
                    <a:pt x="71330" y="35364"/>
                    <a:pt x="72607" y="37679"/>
                  </a:cubicBezTo>
                  <a:cubicBezTo>
                    <a:pt x="73639" y="37539"/>
                    <a:pt x="74674" y="37483"/>
                    <a:pt x="75702" y="37519"/>
                  </a:cubicBezTo>
                  <a:cubicBezTo>
                    <a:pt x="77514" y="33800"/>
                    <a:pt x="80727" y="30875"/>
                    <a:pt x="84485" y="29298"/>
                  </a:cubicBezTo>
                  <a:cubicBezTo>
                    <a:pt x="84368" y="28935"/>
                    <a:pt x="84241" y="28579"/>
                    <a:pt x="84126" y="28217"/>
                  </a:cubicBezTo>
                  <a:cubicBezTo>
                    <a:pt x="78344" y="9844"/>
                    <a:pt x="103789" y="1283"/>
                    <a:pt x="113330" y="14964"/>
                  </a:cubicBezTo>
                  <a:cubicBezTo>
                    <a:pt x="116755" y="8551"/>
                    <a:pt x="125286" y="5975"/>
                    <a:pt x="132094" y="7297"/>
                  </a:cubicBezTo>
                  <a:cubicBezTo>
                    <a:pt x="141919" y="9207"/>
                    <a:pt x="150921" y="13018"/>
                    <a:pt x="158836" y="18569"/>
                  </a:cubicBezTo>
                  <a:cubicBezTo>
                    <a:pt x="158872" y="17772"/>
                    <a:pt x="158865" y="16978"/>
                    <a:pt x="158908" y="16178"/>
                  </a:cubicBezTo>
                  <a:cubicBezTo>
                    <a:pt x="159645" y="1913"/>
                    <a:pt x="176151" y="-5172"/>
                    <a:pt x="186775" y="4636"/>
                  </a:cubicBezTo>
                  <a:cubicBezTo>
                    <a:pt x="199683" y="16547"/>
                    <a:pt x="212253" y="29020"/>
                    <a:pt x="224253" y="42038"/>
                  </a:cubicBezTo>
                  <a:cubicBezTo>
                    <a:pt x="223619" y="40030"/>
                    <a:pt x="222986" y="38025"/>
                    <a:pt x="222356" y="36017"/>
                  </a:cubicBezTo>
                  <a:cubicBezTo>
                    <a:pt x="216354" y="16982"/>
                    <a:pt x="241816" y="9720"/>
                    <a:pt x="252192" y="23437"/>
                  </a:cubicBezTo>
                  <a:cubicBezTo>
                    <a:pt x="252956" y="24446"/>
                    <a:pt x="253698" y="25465"/>
                    <a:pt x="254455" y="26473"/>
                  </a:cubicBezTo>
                  <a:cubicBezTo>
                    <a:pt x="256081" y="26686"/>
                    <a:pt x="257697" y="27104"/>
                    <a:pt x="259252" y="27727"/>
                  </a:cubicBezTo>
                  <a:cubicBezTo>
                    <a:pt x="263059" y="26931"/>
                    <a:pt x="267228" y="27815"/>
                    <a:pt x="271137" y="31130"/>
                  </a:cubicBezTo>
                  <a:cubicBezTo>
                    <a:pt x="278748" y="26921"/>
                    <a:pt x="289843" y="27855"/>
                    <a:pt x="293966" y="36527"/>
                  </a:cubicBezTo>
                  <a:cubicBezTo>
                    <a:pt x="295726" y="40226"/>
                    <a:pt x="297483" y="43929"/>
                    <a:pt x="299243" y="47628"/>
                  </a:cubicBezTo>
                  <a:cubicBezTo>
                    <a:pt x="302835" y="43805"/>
                    <a:pt x="308278" y="41535"/>
                    <a:pt x="313485" y="41735"/>
                  </a:cubicBezTo>
                  <a:cubicBezTo>
                    <a:pt x="323451" y="34728"/>
                    <a:pt x="341438" y="43968"/>
                    <a:pt x="339198" y="59869"/>
                  </a:cubicBezTo>
                  <a:cubicBezTo>
                    <a:pt x="337709" y="70435"/>
                    <a:pt x="336694" y="81037"/>
                    <a:pt x="336070" y="91659"/>
                  </a:cubicBezTo>
                  <a:cubicBezTo>
                    <a:pt x="336410" y="94258"/>
                    <a:pt x="336727" y="96870"/>
                    <a:pt x="336988" y="99505"/>
                  </a:cubicBezTo>
                  <a:cubicBezTo>
                    <a:pt x="337305" y="102675"/>
                    <a:pt x="336687" y="105405"/>
                    <a:pt x="335434" y="107664"/>
                  </a:cubicBezTo>
                  <a:cubicBezTo>
                    <a:pt x="335287" y="114603"/>
                    <a:pt x="335293" y="121548"/>
                    <a:pt x="335460" y="128496"/>
                  </a:cubicBezTo>
                </a:path>
              </a:pathLst>
            </a:custGeom>
            <a:solidFill>
              <a:srgbClr val="A7939A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77" name="Google Shape;377;p9"/>
            <p:cNvSpPr/>
            <p:nvPr/>
          </p:nvSpPr>
          <p:spPr>
            <a:xfrm rot="10800000" flipH="1">
              <a:off x="3271998" y="3215629"/>
              <a:ext cx="31541" cy="32651"/>
            </a:xfrm>
            <a:custGeom>
              <a:avLst/>
              <a:gdLst/>
              <a:ahLst/>
              <a:cxnLst/>
              <a:rect l="l" t="t" r="r" b="b"/>
              <a:pathLst>
                <a:path w="31541" h="32651" extrusionOk="0">
                  <a:moveTo>
                    <a:pt x="15811" y="32679"/>
                  </a:moveTo>
                  <a:cubicBezTo>
                    <a:pt x="-5200" y="32679"/>
                    <a:pt x="-5233" y="28"/>
                    <a:pt x="15811" y="28"/>
                  </a:cubicBezTo>
                  <a:cubicBezTo>
                    <a:pt x="36822" y="28"/>
                    <a:pt x="36855" y="32679"/>
                    <a:pt x="15811" y="32679"/>
                  </a:cubicBezTo>
                </a:path>
              </a:pathLst>
            </a:custGeom>
            <a:solidFill>
              <a:srgbClr val="94C11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78" name="Google Shape;378;p9"/>
            <p:cNvSpPr/>
            <p:nvPr/>
          </p:nvSpPr>
          <p:spPr>
            <a:xfrm rot="10800000" flipH="1">
              <a:off x="3262726" y="3537073"/>
              <a:ext cx="48353" cy="68358"/>
            </a:xfrm>
            <a:custGeom>
              <a:avLst/>
              <a:gdLst/>
              <a:ahLst/>
              <a:cxnLst/>
              <a:rect l="l" t="t" r="r" b="b"/>
              <a:pathLst>
                <a:path w="48353" h="68358" extrusionOk="0">
                  <a:moveTo>
                    <a:pt x="48401" y="34237"/>
                  </a:moveTo>
                  <a:cubicBezTo>
                    <a:pt x="48401" y="15361"/>
                    <a:pt x="37577" y="57"/>
                    <a:pt x="24223" y="57"/>
                  </a:cubicBezTo>
                  <a:cubicBezTo>
                    <a:pt x="10872" y="57"/>
                    <a:pt x="48" y="15361"/>
                    <a:pt x="48" y="34237"/>
                  </a:cubicBezTo>
                  <a:cubicBezTo>
                    <a:pt x="48" y="53112"/>
                    <a:pt x="10872" y="68416"/>
                    <a:pt x="24223" y="68416"/>
                  </a:cubicBezTo>
                  <a:cubicBezTo>
                    <a:pt x="37577" y="68416"/>
                    <a:pt x="48401" y="53112"/>
                    <a:pt x="48401" y="34237"/>
                  </a:cubicBezTo>
                </a:path>
              </a:pathLst>
            </a:custGeom>
            <a:solidFill>
              <a:srgbClr val="634E42"/>
            </a:solidFill>
            <a:ln w="9525" cap="rnd" cmpd="sng">
              <a:solidFill>
                <a:srgbClr val="1D1D1B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79" name="Google Shape;379;p9"/>
            <p:cNvSpPr/>
            <p:nvPr/>
          </p:nvSpPr>
          <p:spPr>
            <a:xfrm rot="10800000" flipH="1">
              <a:off x="3381096" y="3548020"/>
              <a:ext cx="41852" cy="57407"/>
            </a:xfrm>
            <a:custGeom>
              <a:avLst/>
              <a:gdLst/>
              <a:ahLst/>
              <a:cxnLst/>
              <a:rect l="l" t="t" r="r" b="b"/>
              <a:pathLst>
                <a:path w="41852" h="57407" extrusionOk="0">
                  <a:moveTo>
                    <a:pt x="41911" y="28762"/>
                  </a:moveTo>
                  <a:cubicBezTo>
                    <a:pt x="41911" y="12910"/>
                    <a:pt x="32543" y="58"/>
                    <a:pt x="20985" y="58"/>
                  </a:cubicBezTo>
                  <a:cubicBezTo>
                    <a:pt x="9430" y="58"/>
                    <a:pt x="59" y="12910"/>
                    <a:pt x="59" y="28762"/>
                  </a:cubicBezTo>
                  <a:cubicBezTo>
                    <a:pt x="59" y="44614"/>
                    <a:pt x="9430" y="57465"/>
                    <a:pt x="20985" y="57465"/>
                  </a:cubicBezTo>
                  <a:cubicBezTo>
                    <a:pt x="32543" y="57465"/>
                    <a:pt x="41911" y="44614"/>
                    <a:pt x="41911" y="28762"/>
                  </a:cubicBezTo>
                </a:path>
              </a:pathLst>
            </a:custGeom>
            <a:solidFill>
              <a:srgbClr val="1D1D1B"/>
            </a:solidFill>
            <a:ln w="9525" cap="rnd" cmpd="sng">
              <a:solidFill>
                <a:srgbClr val="1D1D1B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80" name="Google Shape;380;p9"/>
            <p:cNvSpPr/>
            <p:nvPr/>
          </p:nvSpPr>
          <p:spPr>
            <a:xfrm rot="10800000" flipH="1">
              <a:off x="3266189" y="4102444"/>
              <a:ext cx="11534" cy="293097"/>
            </a:xfrm>
            <a:custGeom>
              <a:avLst/>
              <a:gdLst/>
              <a:ahLst/>
              <a:cxnLst/>
              <a:rect l="l" t="t" r="r" b="b"/>
              <a:pathLst>
                <a:path w="11534" h="293097" extrusionOk="0">
                  <a:moveTo>
                    <a:pt x="11575" y="293269"/>
                  </a:moveTo>
                  <a:cubicBezTo>
                    <a:pt x="-3804" y="196174"/>
                    <a:pt x="-3804" y="97267"/>
                    <a:pt x="11575" y="172"/>
                  </a:cubicBezTo>
                </a:path>
              </a:pathLst>
            </a:custGeom>
            <a:solidFill>
              <a:srgbClr val="1D1D1B"/>
            </a:solidFill>
            <a:ln w="19350" cap="flat" cmpd="sng">
              <a:solidFill>
                <a:srgbClr val="1D1D1B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81" name="Google Shape;381;p9"/>
            <p:cNvSpPr/>
            <p:nvPr/>
          </p:nvSpPr>
          <p:spPr>
            <a:xfrm rot="10800000" flipH="1">
              <a:off x="3216290" y="4389416"/>
              <a:ext cx="70080" cy="8708"/>
            </a:xfrm>
            <a:custGeom>
              <a:avLst/>
              <a:gdLst/>
              <a:ahLst/>
              <a:cxnLst/>
              <a:rect l="l" t="t" r="r" b="b"/>
              <a:pathLst>
                <a:path w="70080" h="8708" extrusionOk="0">
                  <a:moveTo>
                    <a:pt x="501" y="140"/>
                  </a:moveTo>
                  <a:cubicBezTo>
                    <a:pt x="-5053" y="3814"/>
                    <a:pt x="39336" y="1890"/>
                    <a:pt x="70107" y="8848"/>
                  </a:cubicBezTo>
                </a:path>
              </a:pathLst>
            </a:custGeom>
            <a:solidFill>
              <a:srgbClr val="1D1D1B"/>
            </a:solidFill>
            <a:ln w="19350" cap="flat" cmpd="sng">
              <a:solidFill>
                <a:srgbClr val="1D1D1B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82" name="Google Shape;382;p9"/>
            <p:cNvSpPr/>
            <p:nvPr/>
          </p:nvSpPr>
          <p:spPr>
            <a:xfrm rot="10800000" flipH="1">
              <a:off x="3416486" y="4102064"/>
              <a:ext cx="11534" cy="293097"/>
            </a:xfrm>
            <a:custGeom>
              <a:avLst/>
              <a:gdLst/>
              <a:ahLst/>
              <a:cxnLst/>
              <a:rect l="l" t="t" r="r" b="b"/>
              <a:pathLst>
                <a:path w="11534" h="293097" extrusionOk="0">
                  <a:moveTo>
                    <a:pt x="11590" y="293269"/>
                  </a:moveTo>
                  <a:cubicBezTo>
                    <a:pt x="-3789" y="196174"/>
                    <a:pt x="-3789" y="97267"/>
                    <a:pt x="11590" y="172"/>
                  </a:cubicBezTo>
                </a:path>
              </a:pathLst>
            </a:custGeom>
            <a:solidFill>
              <a:srgbClr val="FFFFFF"/>
            </a:solidFill>
            <a:ln w="19350" cap="flat" cmpd="sng">
              <a:solidFill>
                <a:srgbClr val="1D1D1B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83" name="Google Shape;383;p9"/>
            <p:cNvSpPr/>
            <p:nvPr/>
          </p:nvSpPr>
          <p:spPr>
            <a:xfrm rot="10800000" flipH="1">
              <a:off x="3366588" y="4389036"/>
              <a:ext cx="70080" cy="8708"/>
            </a:xfrm>
            <a:custGeom>
              <a:avLst/>
              <a:gdLst/>
              <a:ahLst/>
              <a:cxnLst/>
              <a:rect l="l" t="t" r="r" b="b"/>
              <a:pathLst>
                <a:path w="70080" h="8708" extrusionOk="0">
                  <a:moveTo>
                    <a:pt x="516" y="140"/>
                  </a:moveTo>
                  <a:cubicBezTo>
                    <a:pt x="-5038" y="3810"/>
                    <a:pt x="39352" y="1890"/>
                    <a:pt x="70122" y="8848"/>
                  </a:cubicBezTo>
                </a:path>
              </a:pathLst>
            </a:custGeom>
            <a:solidFill>
              <a:srgbClr val="FFFFFF"/>
            </a:solidFill>
            <a:ln w="19350" cap="flat" cmpd="sng">
              <a:solidFill>
                <a:srgbClr val="1D1D1B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384" name="Google Shape;384;p9"/>
          <p:cNvGrpSpPr/>
          <p:nvPr/>
        </p:nvGrpSpPr>
        <p:grpSpPr>
          <a:xfrm>
            <a:off x="6695198" y="2465523"/>
            <a:ext cx="908325" cy="2176093"/>
            <a:chOff x="1615219" y="507815"/>
            <a:chExt cx="989820" cy="2371331"/>
          </a:xfrm>
        </p:grpSpPr>
        <p:sp>
          <p:nvSpPr>
            <p:cNvPr id="385" name="Google Shape;385;p9"/>
            <p:cNvSpPr/>
            <p:nvPr/>
          </p:nvSpPr>
          <p:spPr>
            <a:xfrm>
              <a:off x="1835408" y="1263883"/>
              <a:ext cx="507844" cy="1078049"/>
            </a:xfrm>
            <a:custGeom>
              <a:avLst/>
              <a:gdLst/>
              <a:ahLst/>
              <a:cxnLst/>
              <a:rect l="l" t="t" r="r" b="b"/>
              <a:pathLst>
                <a:path w="507844" h="1078049" extrusionOk="0">
                  <a:moveTo>
                    <a:pt x="162372" y="5580"/>
                  </a:moveTo>
                  <a:cubicBezTo>
                    <a:pt x="162372" y="5580"/>
                    <a:pt x="224635" y="62326"/>
                    <a:pt x="302344" y="29468"/>
                  </a:cubicBezTo>
                  <a:cubicBezTo>
                    <a:pt x="380207" y="-3371"/>
                    <a:pt x="380207" y="-387"/>
                    <a:pt x="380207" y="-387"/>
                  </a:cubicBezTo>
                  <a:cubicBezTo>
                    <a:pt x="380207" y="-387"/>
                    <a:pt x="444986" y="662524"/>
                    <a:pt x="455392" y="761058"/>
                  </a:cubicBezTo>
                  <a:cubicBezTo>
                    <a:pt x="465789" y="859612"/>
                    <a:pt x="514969" y="1062667"/>
                    <a:pt x="514969" y="1062667"/>
                  </a:cubicBezTo>
                  <a:cubicBezTo>
                    <a:pt x="514969" y="1062667"/>
                    <a:pt x="105320" y="1074602"/>
                    <a:pt x="24932" y="1077585"/>
                  </a:cubicBezTo>
                  <a:cubicBezTo>
                    <a:pt x="-55455" y="1080570"/>
                    <a:pt x="162372" y="5580"/>
                    <a:pt x="162372" y="5580"/>
                  </a:cubicBezTo>
                  <a:close/>
                </a:path>
              </a:pathLst>
            </a:custGeom>
            <a:solidFill>
              <a:srgbClr val="E5DFE1"/>
            </a:solidFill>
            <a:ln w="20625" cap="flat" cmpd="sng">
              <a:solidFill>
                <a:srgbClr val="000000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86" name="Google Shape;386;p9"/>
            <p:cNvSpPr/>
            <p:nvPr/>
          </p:nvSpPr>
          <p:spPr>
            <a:xfrm rot="10800000" flipH="1">
              <a:off x="1786911" y="589304"/>
              <a:ext cx="616497" cy="678217"/>
            </a:xfrm>
            <a:custGeom>
              <a:avLst/>
              <a:gdLst/>
              <a:ahLst/>
              <a:cxnLst/>
              <a:rect l="l" t="t" r="r" b="b"/>
              <a:pathLst>
                <a:path w="616497" h="678217" extrusionOk="0">
                  <a:moveTo>
                    <a:pt x="312316" y="678145"/>
                  </a:moveTo>
                  <a:cubicBezTo>
                    <a:pt x="210168" y="679205"/>
                    <a:pt x="125041" y="655476"/>
                    <a:pt x="63713" y="550586"/>
                  </a:cubicBezTo>
                  <a:cubicBezTo>
                    <a:pt x="23191" y="481287"/>
                    <a:pt x="2418" y="413797"/>
                    <a:pt x="203" y="344251"/>
                  </a:cubicBezTo>
                  <a:cubicBezTo>
                    <a:pt x="-3797" y="218731"/>
                    <a:pt x="58300" y="133825"/>
                    <a:pt x="119557" y="67301"/>
                  </a:cubicBezTo>
                  <a:cubicBezTo>
                    <a:pt x="168470" y="14174"/>
                    <a:pt x="225051" y="-39"/>
                    <a:pt x="279578" y="-39"/>
                  </a:cubicBezTo>
                  <a:cubicBezTo>
                    <a:pt x="299602" y="-39"/>
                    <a:pt x="319370" y="1890"/>
                    <a:pt x="338347" y="4494"/>
                  </a:cubicBezTo>
                  <a:cubicBezTo>
                    <a:pt x="403329" y="13423"/>
                    <a:pt x="466050" y="44830"/>
                    <a:pt x="524781" y="97913"/>
                  </a:cubicBezTo>
                  <a:cubicBezTo>
                    <a:pt x="628885" y="192009"/>
                    <a:pt x="647117" y="375597"/>
                    <a:pt x="565418" y="507133"/>
                  </a:cubicBezTo>
                  <a:cubicBezTo>
                    <a:pt x="509646" y="596925"/>
                    <a:pt x="440164" y="644122"/>
                    <a:pt x="358665" y="648432"/>
                  </a:cubicBezTo>
                  <a:cubicBezTo>
                    <a:pt x="363531" y="645312"/>
                    <a:pt x="366071" y="641111"/>
                    <a:pt x="366638" y="636959"/>
                  </a:cubicBezTo>
                  <a:cubicBezTo>
                    <a:pt x="441628" y="629986"/>
                    <a:pt x="505842" y="584495"/>
                    <a:pt x="557875" y="500731"/>
                  </a:cubicBezTo>
                  <a:cubicBezTo>
                    <a:pt x="636649" y="373895"/>
                    <a:pt x="619260" y="197087"/>
                    <a:pt x="519086" y="106547"/>
                  </a:cubicBezTo>
                  <a:cubicBezTo>
                    <a:pt x="461713" y="54686"/>
                    <a:pt x="400514" y="23981"/>
                    <a:pt x="337238" y="15285"/>
                  </a:cubicBezTo>
                  <a:cubicBezTo>
                    <a:pt x="268693" y="5867"/>
                    <a:pt x="189976" y="5629"/>
                    <a:pt x="125868" y="75251"/>
                  </a:cubicBezTo>
                  <a:cubicBezTo>
                    <a:pt x="66160" y="140095"/>
                    <a:pt x="5635" y="222716"/>
                    <a:pt x="9500" y="343856"/>
                  </a:cubicBezTo>
                  <a:cubicBezTo>
                    <a:pt x="11645" y="411287"/>
                    <a:pt x="31911" y="476911"/>
                    <a:pt x="71409" y="544472"/>
                  </a:cubicBezTo>
                  <a:cubicBezTo>
                    <a:pt x="139350" y="660655"/>
                    <a:pt x="230863" y="671726"/>
                    <a:pt x="351154" y="654149"/>
                  </a:cubicBezTo>
                  <a:cubicBezTo>
                    <a:pt x="353661" y="653791"/>
                    <a:pt x="356009" y="655883"/>
                    <a:pt x="356325" y="658862"/>
                  </a:cubicBezTo>
                  <a:cubicBezTo>
                    <a:pt x="356646" y="661840"/>
                    <a:pt x="354841" y="664568"/>
                    <a:pt x="352292" y="664943"/>
                  </a:cubicBezTo>
                  <a:cubicBezTo>
                    <a:pt x="336783" y="667215"/>
                    <a:pt x="326909" y="677993"/>
                    <a:pt x="312316" y="678145"/>
                  </a:cubicBezTo>
                  <a:close/>
                  <a:moveTo>
                    <a:pt x="310271" y="625659"/>
                  </a:moveTo>
                  <a:cubicBezTo>
                    <a:pt x="310776" y="624801"/>
                    <a:pt x="311356" y="624453"/>
                    <a:pt x="312025" y="624692"/>
                  </a:cubicBezTo>
                  <a:cubicBezTo>
                    <a:pt x="311440" y="625002"/>
                    <a:pt x="310851" y="625339"/>
                    <a:pt x="310271" y="625659"/>
                  </a:cubicBezTo>
                  <a:close/>
                </a:path>
              </a:pathLst>
            </a:custGeom>
            <a:solidFill>
              <a:srgbClr val="FFFBFB"/>
            </a:solidFill>
            <a:ln w="10550" cap="flat" cmpd="sng">
              <a:solidFill>
                <a:srgbClr val="000000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87" name="Google Shape;387;p9"/>
            <p:cNvSpPr/>
            <p:nvPr/>
          </p:nvSpPr>
          <p:spPr>
            <a:xfrm rot="10800000" flipH="1">
              <a:off x="1839201" y="2648192"/>
              <a:ext cx="198274" cy="230954"/>
            </a:xfrm>
            <a:custGeom>
              <a:avLst/>
              <a:gdLst/>
              <a:ahLst/>
              <a:cxnLst/>
              <a:rect l="l" t="t" r="r" b="b"/>
              <a:pathLst>
                <a:path w="198274" h="230954" extrusionOk="0">
                  <a:moveTo>
                    <a:pt x="143761" y="220927"/>
                  </a:moveTo>
                  <a:cubicBezTo>
                    <a:pt x="143426" y="220709"/>
                    <a:pt x="143063" y="220535"/>
                    <a:pt x="142677" y="220410"/>
                  </a:cubicBezTo>
                  <a:cubicBezTo>
                    <a:pt x="136696" y="218546"/>
                    <a:pt x="130682" y="216807"/>
                    <a:pt x="124672" y="215073"/>
                  </a:cubicBezTo>
                  <a:cubicBezTo>
                    <a:pt x="88853" y="204736"/>
                    <a:pt x="55015" y="194975"/>
                    <a:pt x="30429" y="158631"/>
                  </a:cubicBezTo>
                  <a:cubicBezTo>
                    <a:pt x="5508" y="121793"/>
                    <a:pt x="2117" y="78145"/>
                    <a:pt x="21792" y="47432"/>
                  </a:cubicBezTo>
                  <a:cubicBezTo>
                    <a:pt x="45597" y="10246"/>
                    <a:pt x="84551" y="414"/>
                    <a:pt x="121040" y="22361"/>
                  </a:cubicBezTo>
                  <a:cubicBezTo>
                    <a:pt x="158124" y="44687"/>
                    <a:pt x="180338" y="79281"/>
                    <a:pt x="187073" y="125179"/>
                  </a:cubicBezTo>
                  <a:cubicBezTo>
                    <a:pt x="193957" y="172121"/>
                    <a:pt x="183441" y="195382"/>
                    <a:pt x="143803" y="220899"/>
                  </a:cubicBezTo>
                  <a:cubicBezTo>
                    <a:pt x="143789" y="220910"/>
                    <a:pt x="143775" y="220916"/>
                    <a:pt x="143761" y="220927"/>
                  </a:cubicBezTo>
                  <a:close/>
                  <a:moveTo>
                    <a:pt x="82495" y="143"/>
                  </a:moveTo>
                  <a:cubicBezTo>
                    <a:pt x="56211" y="143"/>
                    <a:pt x="31406" y="14268"/>
                    <a:pt x="14340" y="40921"/>
                  </a:cubicBezTo>
                  <a:cubicBezTo>
                    <a:pt x="-7590" y="75167"/>
                    <a:pt x="-4060" y="125179"/>
                    <a:pt x="23127" y="165370"/>
                  </a:cubicBezTo>
                  <a:cubicBezTo>
                    <a:pt x="49694" y="204633"/>
                    <a:pt x="86681" y="215307"/>
                    <a:pt x="122444" y="225622"/>
                  </a:cubicBezTo>
                  <a:cubicBezTo>
                    <a:pt x="128393" y="227345"/>
                    <a:pt x="134352" y="229063"/>
                    <a:pt x="140273" y="230911"/>
                  </a:cubicBezTo>
                  <a:cubicBezTo>
                    <a:pt x="141501" y="231296"/>
                    <a:pt x="142738" y="231063"/>
                    <a:pt x="143761" y="230394"/>
                  </a:cubicBezTo>
                  <a:cubicBezTo>
                    <a:pt x="145115" y="231280"/>
                    <a:pt x="146826" y="231362"/>
                    <a:pt x="148291" y="230421"/>
                  </a:cubicBezTo>
                  <a:cubicBezTo>
                    <a:pt x="191236" y="202774"/>
                    <a:pt x="203781" y="174751"/>
                    <a:pt x="196241" y="123342"/>
                  </a:cubicBezTo>
                  <a:cubicBezTo>
                    <a:pt x="188990" y="73895"/>
                    <a:pt x="165120" y="36671"/>
                    <a:pt x="125300" y="12697"/>
                  </a:cubicBezTo>
                  <a:cubicBezTo>
                    <a:pt x="111258" y="4246"/>
                    <a:pt x="96658" y="148"/>
                    <a:pt x="82495" y="143"/>
                  </a:cubicBezTo>
                  <a:close/>
                </a:path>
              </a:pathLst>
            </a:custGeom>
            <a:solidFill>
              <a:srgbClr val="000000"/>
            </a:solidFill>
            <a:ln w="11850" cap="flat" cmpd="sng">
              <a:solidFill>
                <a:srgbClr val="000000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88" name="Google Shape;388;p9"/>
            <p:cNvSpPr/>
            <p:nvPr/>
          </p:nvSpPr>
          <p:spPr>
            <a:xfrm rot="10800000" flipH="1">
              <a:off x="1984145" y="2341478"/>
              <a:ext cx="26460" cy="336480"/>
            </a:xfrm>
            <a:custGeom>
              <a:avLst/>
              <a:gdLst/>
              <a:ahLst/>
              <a:cxnLst/>
              <a:rect l="l" t="t" r="r" b="b"/>
              <a:pathLst>
                <a:path w="26460" h="336480" extrusionOk="0">
                  <a:moveTo>
                    <a:pt x="21825" y="78"/>
                  </a:moveTo>
                  <a:cubicBezTo>
                    <a:pt x="19365" y="78"/>
                    <a:pt x="17309" y="2334"/>
                    <a:pt x="17184" y="5242"/>
                  </a:cubicBezTo>
                  <a:cubicBezTo>
                    <a:pt x="16714" y="16264"/>
                    <a:pt x="15993" y="27514"/>
                    <a:pt x="15300" y="38395"/>
                  </a:cubicBezTo>
                  <a:cubicBezTo>
                    <a:pt x="13746" y="62673"/>
                    <a:pt x="12142" y="87777"/>
                    <a:pt x="13118" y="112495"/>
                  </a:cubicBezTo>
                  <a:cubicBezTo>
                    <a:pt x="14495" y="147246"/>
                    <a:pt x="10556" y="182780"/>
                    <a:pt x="6746" y="217145"/>
                  </a:cubicBezTo>
                  <a:cubicBezTo>
                    <a:pt x="2602" y="254537"/>
                    <a:pt x="-1687" y="293207"/>
                    <a:pt x="713" y="331518"/>
                  </a:cubicBezTo>
                  <a:cubicBezTo>
                    <a:pt x="900" y="334507"/>
                    <a:pt x="3100" y="336795"/>
                    <a:pt x="5695" y="336540"/>
                  </a:cubicBezTo>
                  <a:cubicBezTo>
                    <a:pt x="8258" y="336322"/>
                    <a:pt x="10183" y="333719"/>
                    <a:pt x="9997" y="330724"/>
                  </a:cubicBezTo>
                  <a:cubicBezTo>
                    <a:pt x="7662" y="293506"/>
                    <a:pt x="11886" y="255401"/>
                    <a:pt x="15970" y="218542"/>
                  </a:cubicBezTo>
                  <a:cubicBezTo>
                    <a:pt x="19830" y="183714"/>
                    <a:pt x="23826" y="147697"/>
                    <a:pt x="22412" y="111995"/>
                  </a:cubicBezTo>
                  <a:cubicBezTo>
                    <a:pt x="21458" y="87929"/>
                    <a:pt x="23044" y="63156"/>
                    <a:pt x="24574" y="39199"/>
                  </a:cubicBezTo>
                  <a:cubicBezTo>
                    <a:pt x="25277" y="28259"/>
                    <a:pt x="25998" y="16938"/>
                    <a:pt x="26477" y="5785"/>
                  </a:cubicBezTo>
                  <a:cubicBezTo>
                    <a:pt x="26602" y="2785"/>
                    <a:pt x="24630" y="236"/>
                    <a:pt x="22063" y="84"/>
                  </a:cubicBezTo>
                  <a:cubicBezTo>
                    <a:pt x="21984" y="78"/>
                    <a:pt x="21905" y="78"/>
                    <a:pt x="21825" y="78"/>
                  </a:cubicBezTo>
                </a:path>
              </a:pathLst>
            </a:custGeom>
            <a:solidFill>
              <a:srgbClr val="1D1D1B"/>
            </a:solidFill>
            <a:ln w="10550" cap="flat" cmpd="sng">
              <a:solidFill>
                <a:srgbClr val="000000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89" name="Google Shape;389;p9"/>
            <p:cNvSpPr/>
            <p:nvPr/>
          </p:nvSpPr>
          <p:spPr>
            <a:xfrm rot="10800000" flipH="1">
              <a:off x="2128948" y="2331598"/>
              <a:ext cx="14052" cy="324314"/>
            </a:xfrm>
            <a:custGeom>
              <a:avLst/>
              <a:gdLst/>
              <a:ahLst/>
              <a:cxnLst/>
              <a:rect l="l" t="t" r="r" b="b"/>
              <a:pathLst>
                <a:path w="14052" h="324314" extrusionOk="0">
                  <a:moveTo>
                    <a:pt x="9430" y="79"/>
                  </a:moveTo>
                  <a:cubicBezTo>
                    <a:pt x="6900" y="79"/>
                    <a:pt x="4825" y="2454"/>
                    <a:pt x="4779" y="5416"/>
                  </a:cubicBezTo>
                  <a:lnTo>
                    <a:pt x="30" y="318860"/>
                  </a:lnTo>
                  <a:cubicBezTo>
                    <a:pt x="-17" y="321860"/>
                    <a:pt x="2030" y="324339"/>
                    <a:pt x="4597" y="324393"/>
                  </a:cubicBezTo>
                  <a:lnTo>
                    <a:pt x="4681" y="324393"/>
                  </a:lnTo>
                  <a:cubicBezTo>
                    <a:pt x="7211" y="324393"/>
                    <a:pt x="9286" y="322018"/>
                    <a:pt x="9332" y="319050"/>
                  </a:cubicBezTo>
                  <a:lnTo>
                    <a:pt x="14081" y="5611"/>
                  </a:lnTo>
                  <a:cubicBezTo>
                    <a:pt x="14128" y="2611"/>
                    <a:pt x="12081" y="133"/>
                    <a:pt x="9514" y="79"/>
                  </a:cubicBezTo>
                  <a:close/>
                </a:path>
              </a:pathLst>
            </a:custGeom>
            <a:solidFill>
              <a:srgbClr val="1D1D1B"/>
            </a:solidFill>
            <a:ln w="10550" cap="flat" cmpd="sng">
              <a:solidFill>
                <a:srgbClr val="000000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90" name="Google Shape;390;p9"/>
            <p:cNvSpPr/>
            <p:nvPr/>
          </p:nvSpPr>
          <p:spPr>
            <a:xfrm rot="10800000" flipH="1">
              <a:off x="2120885" y="2623401"/>
              <a:ext cx="183310" cy="242306"/>
            </a:xfrm>
            <a:custGeom>
              <a:avLst/>
              <a:gdLst/>
              <a:ahLst/>
              <a:cxnLst/>
              <a:rect l="l" t="t" r="r" b="b"/>
              <a:pathLst>
                <a:path w="183310" h="242306" extrusionOk="0">
                  <a:moveTo>
                    <a:pt x="9126" y="192821"/>
                  </a:moveTo>
                  <a:cubicBezTo>
                    <a:pt x="12256" y="184559"/>
                    <a:pt x="13079" y="170733"/>
                    <a:pt x="14117" y="153341"/>
                  </a:cubicBezTo>
                  <a:cubicBezTo>
                    <a:pt x="16024" y="121367"/>
                    <a:pt x="18633" y="77578"/>
                    <a:pt x="38043" y="50398"/>
                  </a:cubicBezTo>
                  <a:cubicBezTo>
                    <a:pt x="63787" y="14348"/>
                    <a:pt x="99653" y="1537"/>
                    <a:pt x="129416" y="17712"/>
                  </a:cubicBezTo>
                  <a:cubicBezTo>
                    <a:pt x="165445" y="37321"/>
                    <a:pt x="181673" y="79861"/>
                    <a:pt x="170761" y="126090"/>
                  </a:cubicBezTo>
                  <a:cubicBezTo>
                    <a:pt x="159673" y="173075"/>
                    <a:pt x="135254" y="205576"/>
                    <a:pt x="98183" y="222686"/>
                  </a:cubicBezTo>
                  <a:cubicBezTo>
                    <a:pt x="60280" y="240164"/>
                    <a:pt x="38638" y="232930"/>
                    <a:pt x="9131" y="192826"/>
                  </a:cubicBezTo>
                  <a:cubicBezTo>
                    <a:pt x="9126" y="192826"/>
                    <a:pt x="9126" y="192826"/>
                    <a:pt x="9126" y="192821"/>
                  </a:cubicBezTo>
                  <a:close/>
                  <a:moveTo>
                    <a:pt x="103132" y="135"/>
                  </a:moveTo>
                  <a:cubicBezTo>
                    <a:pt x="77490" y="135"/>
                    <a:pt x="50889" y="15440"/>
                    <a:pt x="30898" y="43436"/>
                  </a:cubicBezTo>
                  <a:cubicBezTo>
                    <a:pt x="9563" y="73317"/>
                    <a:pt x="6833" y="119128"/>
                    <a:pt x="4837" y="152586"/>
                  </a:cubicBezTo>
                  <a:cubicBezTo>
                    <a:pt x="3879" y="168635"/>
                    <a:pt x="3051" y="182494"/>
                    <a:pt x="475" y="188799"/>
                  </a:cubicBezTo>
                  <a:cubicBezTo>
                    <a:pt x="-358" y="190820"/>
                    <a:pt x="-18" y="193141"/>
                    <a:pt x="1172" y="194728"/>
                  </a:cubicBezTo>
                  <a:cubicBezTo>
                    <a:pt x="698" y="196462"/>
                    <a:pt x="986" y="198429"/>
                    <a:pt x="2075" y="199919"/>
                  </a:cubicBezTo>
                  <a:cubicBezTo>
                    <a:pt x="34038" y="243355"/>
                    <a:pt x="60080" y="251964"/>
                    <a:pt x="101602" y="232789"/>
                  </a:cubicBezTo>
                  <a:cubicBezTo>
                    <a:pt x="141533" y="214365"/>
                    <a:pt x="167822" y="179434"/>
                    <a:pt x="179729" y="128976"/>
                  </a:cubicBezTo>
                  <a:cubicBezTo>
                    <a:pt x="191724" y="78159"/>
                    <a:pt x="173082" y="29489"/>
                    <a:pt x="133347" y="7864"/>
                  </a:cubicBezTo>
                  <a:cubicBezTo>
                    <a:pt x="123770" y="2652"/>
                    <a:pt x="113528" y="135"/>
                    <a:pt x="103132" y="135"/>
                  </a:cubicBezTo>
                  <a:close/>
                </a:path>
              </a:pathLst>
            </a:custGeom>
            <a:solidFill>
              <a:srgbClr val="000000"/>
            </a:solidFill>
            <a:ln w="11850" cap="flat" cmpd="sng">
              <a:solidFill>
                <a:srgbClr val="000000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91" name="Google Shape;391;p9"/>
            <p:cNvSpPr/>
            <p:nvPr/>
          </p:nvSpPr>
          <p:spPr>
            <a:xfrm rot="10800000" flipH="1">
              <a:off x="2171895" y="889564"/>
              <a:ext cx="40377" cy="47175"/>
            </a:xfrm>
            <a:custGeom>
              <a:avLst/>
              <a:gdLst/>
              <a:ahLst/>
              <a:cxnLst/>
              <a:rect l="l" t="t" r="r" b="b"/>
              <a:pathLst>
                <a:path w="40377" h="47175" extrusionOk="0">
                  <a:moveTo>
                    <a:pt x="40414" y="23610"/>
                  </a:moveTo>
                  <a:cubicBezTo>
                    <a:pt x="40414" y="10583"/>
                    <a:pt x="31376" y="23"/>
                    <a:pt x="20227" y="23"/>
                  </a:cubicBezTo>
                  <a:cubicBezTo>
                    <a:pt x="9074" y="23"/>
                    <a:pt x="36" y="10583"/>
                    <a:pt x="36" y="23610"/>
                  </a:cubicBezTo>
                  <a:cubicBezTo>
                    <a:pt x="36" y="36638"/>
                    <a:pt x="9074" y="47198"/>
                    <a:pt x="20227" y="47198"/>
                  </a:cubicBezTo>
                  <a:cubicBezTo>
                    <a:pt x="31376" y="47198"/>
                    <a:pt x="40414" y="36638"/>
                    <a:pt x="40414" y="23610"/>
                  </a:cubicBezTo>
                </a:path>
              </a:pathLst>
            </a:custGeom>
            <a:solidFill>
              <a:srgbClr val="1D1D1B"/>
            </a:solidFill>
            <a:ln w="9525" cap="flat" cmpd="sng">
              <a:solidFill>
                <a:srgbClr val="1D1D1B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92" name="Google Shape;392;p9"/>
            <p:cNvSpPr/>
            <p:nvPr/>
          </p:nvSpPr>
          <p:spPr>
            <a:xfrm rot="10800000" flipH="1">
              <a:off x="2171895" y="889564"/>
              <a:ext cx="40377" cy="47175"/>
            </a:xfrm>
            <a:custGeom>
              <a:avLst/>
              <a:gdLst/>
              <a:ahLst/>
              <a:cxnLst/>
              <a:rect l="l" t="t" r="r" b="b"/>
              <a:pathLst>
                <a:path w="40377" h="47175" extrusionOk="0">
                  <a:moveTo>
                    <a:pt x="40414" y="23610"/>
                  </a:moveTo>
                  <a:cubicBezTo>
                    <a:pt x="40414" y="10583"/>
                    <a:pt x="31376" y="23"/>
                    <a:pt x="20227" y="23"/>
                  </a:cubicBezTo>
                  <a:cubicBezTo>
                    <a:pt x="9074" y="23"/>
                    <a:pt x="36" y="10583"/>
                    <a:pt x="36" y="23610"/>
                  </a:cubicBezTo>
                  <a:cubicBezTo>
                    <a:pt x="36" y="36638"/>
                    <a:pt x="9074" y="47198"/>
                    <a:pt x="20227" y="47198"/>
                  </a:cubicBezTo>
                  <a:cubicBezTo>
                    <a:pt x="31376" y="47198"/>
                    <a:pt x="40414" y="36638"/>
                    <a:pt x="40414" y="2361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7A7D4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93" name="Google Shape;393;p9"/>
            <p:cNvSpPr/>
            <p:nvPr/>
          </p:nvSpPr>
          <p:spPr>
            <a:xfrm rot="10800000" flipH="1">
              <a:off x="2169585" y="886831"/>
              <a:ext cx="45024" cy="52615"/>
            </a:xfrm>
            <a:custGeom>
              <a:avLst/>
              <a:gdLst/>
              <a:ahLst/>
              <a:cxnLst/>
              <a:rect l="l" t="t" r="r" b="b"/>
              <a:pathLst>
                <a:path w="45024" h="52615" extrusionOk="0">
                  <a:moveTo>
                    <a:pt x="22544" y="47207"/>
                  </a:moveTo>
                  <a:cubicBezTo>
                    <a:pt x="12693" y="47207"/>
                    <a:pt x="4683" y="37843"/>
                    <a:pt x="4683" y="26337"/>
                  </a:cubicBezTo>
                  <a:cubicBezTo>
                    <a:pt x="4683" y="14826"/>
                    <a:pt x="12693" y="5461"/>
                    <a:pt x="22544" y="5461"/>
                  </a:cubicBezTo>
                  <a:cubicBezTo>
                    <a:pt x="32395" y="5461"/>
                    <a:pt x="40405" y="14826"/>
                    <a:pt x="40405" y="26337"/>
                  </a:cubicBezTo>
                  <a:cubicBezTo>
                    <a:pt x="40405" y="37843"/>
                    <a:pt x="32395" y="47207"/>
                    <a:pt x="22544" y="47207"/>
                  </a:cubicBezTo>
                  <a:moveTo>
                    <a:pt x="22544" y="27"/>
                  </a:moveTo>
                  <a:cubicBezTo>
                    <a:pt x="10130" y="27"/>
                    <a:pt x="32" y="11831"/>
                    <a:pt x="32" y="26337"/>
                  </a:cubicBezTo>
                  <a:cubicBezTo>
                    <a:pt x="32" y="40843"/>
                    <a:pt x="10130" y="52642"/>
                    <a:pt x="22544" y="52642"/>
                  </a:cubicBezTo>
                  <a:cubicBezTo>
                    <a:pt x="34958" y="52642"/>
                    <a:pt x="45056" y="40843"/>
                    <a:pt x="45056" y="26337"/>
                  </a:cubicBezTo>
                  <a:cubicBezTo>
                    <a:pt x="45056" y="11831"/>
                    <a:pt x="34958" y="27"/>
                    <a:pt x="22544" y="27"/>
                  </a:cubicBezTo>
                </a:path>
              </a:pathLst>
            </a:custGeom>
            <a:solidFill>
              <a:srgbClr val="1D1D1B"/>
            </a:solidFill>
            <a:ln w="9525" cap="flat" cmpd="sng">
              <a:solidFill>
                <a:srgbClr val="1D1D1B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94" name="Google Shape;394;p9"/>
            <p:cNvSpPr/>
            <p:nvPr/>
          </p:nvSpPr>
          <p:spPr>
            <a:xfrm rot="10800000" flipH="1">
              <a:off x="2009117" y="856304"/>
              <a:ext cx="37340" cy="61056"/>
            </a:xfrm>
            <a:custGeom>
              <a:avLst/>
              <a:gdLst/>
              <a:ahLst/>
              <a:cxnLst/>
              <a:rect l="l" t="t" r="r" b="b"/>
              <a:pathLst>
                <a:path w="37340" h="61056" extrusionOk="0">
                  <a:moveTo>
                    <a:pt x="37366" y="30549"/>
                  </a:moveTo>
                  <a:cubicBezTo>
                    <a:pt x="37366" y="13690"/>
                    <a:pt x="29007" y="21"/>
                    <a:pt x="18696" y="21"/>
                  </a:cubicBezTo>
                  <a:cubicBezTo>
                    <a:pt x="8384" y="21"/>
                    <a:pt x="26" y="13690"/>
                    <a:pt x="26" y="30549"/>
                  </a:cubicBezTo>
                  <a:cubicBezTo>
                    <a:pt x="26" y="47409"/>
                    <a:pt x="8384" y="61077"/>
                    <a:pt x="18696" y="61077"/>
                  </a:cubicBezTo>
                  <a:cubicBezTo>
                    <a:pt x="29007" y="61077"/>
                    <a:pt x="37366" y="47409"/>
                    <a:pt x="37366" y="30549"/>
                  </a:cubicBezTo>
                </a:path>
              </a:pathLst>
            </a:custGeom>
            <a:solidFill>
              <a:srgbClr val="1D1D1B"/>
            </a:solidFill>
            <a:ln w="9525" cap="flat" cmpd="sng">
              <a:solidFill>
                <a:srgbClr val="1D1D1B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95" name="Google Shape;395;p9"/>
            <p:cNvSpPr/>
            <p:nvPr/>
          </p:nvSpPr>
          <p:spPr>
            <a:xfrm rot="10800000" flipH="1">
              <a:off x="1996727" y="856894"/>
              <a:ext cx="52252" cy="61056"/>
            </a:xfrm>
            <a:custGeom>
              <a:avLst/>
              <a:gdLst/>
              <a:ahLst/>
              <a:cxnLst/>
              <a:rect l="l" t="t" r="r" b="b"/>
              <a:pathLst>
                <a:path w="52252" h="61056" extrusionOk="0">
                  <a:moveTo>
                    <a:pt x="52279" y="30549"/>
                  </a:moveTo>
                  <a:cubicBezTo>
                    <a:pt x="52279" y="13690"/>
                    <a:pt x="40581" y="21"/>
                    <a:pt x="26153" y="21"/>
                  </a:cubicBezTo>
                  <a:cubicBezTo>
                    <a:pt x="11725" y="21"/>
                    <a:pt x="27" y="13690"/>
                    <a:pt x="27" y="30549"/>
                  </a:cubicBezTo>
                  <a:cubicBezTo>
                    <a:pt x="27" y="47409"/>
                    <a:pt x="11725" y="61077"/>
                    <a:pt x="26153" y="61077"/>
                  </a:cubicBezTo>
                  <a:cubicBezTo>
                    <a:pt x="40581" y="61077"/>
                    <a:pt x="52279" y="47409"/>
                    <a:pt x="52279" y="30549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1D1D1B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396" name="Google Shape;396;p9"/>
            <p:cNvGrpSpPr/>
            <p:nvPr/>
          </p:nvGrpSpPr>
          <p:grpSpPr>
            <a:xfrm>
              <a:off x="1996826" y="1743160"/>
              <a:ext cx="272719" cy="281410"/>
              <a:chOff x="1996826" y="1743160"/>
              <a:chExt cx="272719" cy="281410"/>
            </a:xfrm>
          </p:grpSpPr>
          <p:sp>
            <p:nvSpPr>
              <p:cNvPr id="397" name="Google Shape;397;p9"/>
              <p:cNvSpPr/>
              <p:nvPr/>
            </p:nvSpPr>
            <p:spPr>
              <a:xfrm rot="-1084150" flipH="1">
                <a:off x="2026705" y="1770600"/>
                <a:ext cx="212960" cy="226529"/>
              </a:xfrm>
              <a:custGeom>
                <a:avLst/>
                <a:gdLst/>
                <a:ahLst/>
                <a:cxnLst/>
                <a:rect l="l" t="t" r="r" b="b"/>
                <a:pathLst>
                  <a:path w="212960" h="226529" extrusionOk="0">
                    <a:moveTo>
                      <a:pt x="146791" y="177381"/>
                    </a:moveTo>
                    <a:cubicBezTo>
                      <a:pt x="145094" y="175376"/>
                      <a:pt x="143149" y="172207"/>
                      <a:pt x="141233" y="169925"/>
                    </a:cubicBezTo>
                    <a:cubicBezTo>
                      <a:pt x="135824" y="163490"/>
                      <a:pt x="127037" y="155392"/>
                      <a:pt x="122582" y="148799"/>
                    </a:cubicBezTo>
                    <a:cubicBezTo>
                      <a:pt x="120461" y="145658"/>
                      <a:pt x="121205" y="145016"/>
                      <a:pt x="122856" y="141951"/>
                    </a:cubicBezTo>
                    <a:cubicBezTo>
                      <a:pt x="125210" y="137592"/>
                      <a:pt x="128517" y="133885"/>
                      <a:pt x="130768" y="129423"/>
                    </a:cubicBezTo>
                    <a:cubicBezTo>
                      <a:pt x="131749" y="128483"/>
                      <a:pt x="136786" y="131630"/>
                      <a:pt x="137968" y="132337"/>
                    </a:cubicBezTo>
                    <a:cubicBezTo>
                      <a:pt x="149163" y="139011"/>
                      <a:pt x="160266" y="147897"/>
                      <a:pt x="170768" y="155571"/>
                    </a:cubicBezTo>
                    <a:cubicBezTo>
                      <a:pt x="179317" y="161821"/>
                      <a:pt x="203053" y="177349"/>
                      <a:pt x="207904" y="186164"/>
                    </a:cubicBezTo>
                    <a:cubicBezTo>
                      <a:pt x="214016" y="197257"/>
                      <a:pt x="205304" y="213013"/>
                      <a:pt x="197667" y="219997"/>
                    </a:cubicBezTo>
                    <a:cubicBezTo>
                      <a:pt x="190801" y="226274"/>
                      <a:pt x="186350" y="220274"/>
                      <a:pt x="181048" y="215040"/>
                    </a:cubicBezTo>
                    <a:cubicBezTo>
                      <a:pt x="169206" y="203344"/>
                      <a:pt x="157764" y="190355"/>
                      <a:pt x="146791" y="177381"/>
                    </a:cubicBezTo>
                    <a:moveTo>
                      <a:pt x="101572" y="144864"/>
                    </a:moveTo>
                    <a:cubicBezTo>
                      <a:pt x="105577" y="137826"/>
                      <a:pt x="111786" y="131228"/>
                      <a:pt x="115661" y="124315"/>
                    </a:cubicBezTo>
                    <a:cubicBezTo>
                      <a:pt x="117675" y="120717"/>
                      <a:pt x="121293" y="108493"/>
                      <a:pt x="123019" y="106901"/>
                    </a:cubicBezTo>
                    <a:cubicBezTo>
                      <a:pt x="123935" y="106059"/>
                      <a:pt x="126424" y="108124"/>
                      <a:pt x="127237" y="108890"/>
                    </a:cubicBezTo>
                    <a:cubicBezTo>
                      <a:pt x="133363" y="114689"/>
                      <a:pt x="129065" y="126005"/>
                      <a:pt x="125726" y="132375"/>
                    </a:cubicBezTo>
                    <a:cubicBezTo>
                      <a:pt x="121768" y="139929"/>
                      <a:pt x="116558" y="148544"/>
                      <a:pt x="108381" y="149315"/>
                    </a:cubicBezTo>
                    <a:cubicBezTo>
                      <a:pt x="105432" y="149592"/>
                      <a:pt x="101684" y="148967"/>
                      <a:pt x="101572" y="144864"/>
                    </a:cubicBezTo>
                    <a:moveTo>
                      <a:pt x="38213" y="148196"/>
                    </a:moveTo>
                    <a:cubicBezTo>
                      <a:pt x="14133" y="132271"/>
                      <a:pt x="1668" y="107466"/>
                      <a:pt x="2854" y="74895"/>
                    </a:cubicBezTo>
                    <a:cubicBezTo>
                      <a:pt x="4938" y="17626"/>
                      <a:pt x="56771" y="-18282"/>
                      <a:pt x="97944" y="17588"/>
                    </a:cubicBezTo>
                    <a:cubicBezTo>
                      <a:pt x="131852" y="47127"/>
                      <a:pt x="132210" y="112260"/>
                      <a:pt x="97972" y="141864"/>
                    </a:cubicBezTo>
                    <a:cubicBezTo>
                      <a:pt x="80883" y="156636"/>
                      <a:pt x="56822" y="160500"/>
                      <a:pt x="38213" y="148196"/>
                    </a:cubicBezTo>
                    <a:moveTo>
                      <a:pt x="28022" y="145527"/>
                    </a:moveTo>
                    <a:cubicBezTo>
                      <a:pt x="41883" y="158120"/>
                      <a:pt x="62329" y="162414"/>
                      <a:pt x="79106" y="156620"/>
                    </a:cubicBezTo>
                    <a:cubicBezTo>
                      <a:pt x="84804" y="154652"/>
                      <a:pt x="88516" y="151984"/>
                      <a:pt x="93679" y="149435"/>
                    </a:cubicBezTo>
                    <a:cubicBezTo>
                      <a:pt x="99279" y="146679"/>
                      <a:pt x="99130" y="150272"/>
                      <a:pt x="103721" y="152141"/>
                    </a:cubicBezTo>
                    <a:cubicBezTo>
                      <a:pt x="106512" y="153283"/>
                      <a:pt x="108307" y="153413"/>
                      <a:pt x="111144" y="152555"/>
                    </a:cubicBezTo>
                    <a:cubicBezTo>
                      <a:pt x="115958" y="151109"/>
                      <a:pt x="117405" y="147516"/>
                      <a:pt x="122489" y="152397"/>
                    </a:cubicBezTo>
                    <a:cubicBezTo>
                      <a:pt x="129265" y="158908"/>
                      <a:pt x="135396" y="168876"/>
                      <a:pt x="141442" y="176153"/>
                    </a:cubicBezTo>
                    <a:cubicBezTo>
                      <a:pt x="151643" y="188420"/>
                      <a:pt x="162201" y="200099"/>
                      <a:pt x="173150" y="211464"/>
                    </a:cubicBezTo>
                    <a:cubicBezTo>
                      <a:pt x="176931" y="215388"/>
                      <a:pt x="180755" y="220274"/>
                      <a:pt x="185145" y="223758"/>
                    </a:cubicBezTo>
                    <a:cubicBezTo>
                      <a:pt x="195606" y="232068"/>
                      <a:pt x="203406" y="220573"/>
                      <a:pt x="208485" y="210844"/>
                    </a:cubicBezTo>
                    <a:cubicBezTo>
                      <a:pt x="218876" y="190958"/>
                      <a:pt x="209937" y="180202"/>
                      <a:pt x="195732" y="169272"/>
                    </a:cubicBezTo>
                    <a:cubicBezTo>
                      <a:pt x="176801" y="154718"/>
                      <a:pt x="156452" y="142821"/>
                      <a:pt x="137247" y="128554"/>
                    </a:cubicBezTo>
                    <a:cubicBezTo>
                      <a:pt x="136024" y="127646"/>
                      <a:pt x="134759" y="126956"/>
                      <a:pt x="133814" y="125603"/>
                    </a:cubicBezTo>
                    <a:cubicBezTo>
                      <a:pt x="131400" y="122157"/>
                      <a:pt x="133177" y="118782"/>
                      <a:pt x="133019" y="114814"/>
                    </a:cubicBezTo>
                    <a:cubicBezTo>
                      <a:pt x="132707" y="107010"/>
                      <a:pt x="127744" y="105466"/>
                      <a:pt x="124693" y="99792"/>
                    </a:cubicBezTo>
                    <a:cubicBezTo>
                      <a:pt x="124768" y="94178"/>
                      <a:pt x="125865" y="88710"/>
                      <a:pt x="126047" y="83101"/>
                    </a:cubicBezTo>
                    <a:cubicBezTo>
                      <a:pt x="126963" y="54709"/>
                      <a:pt x="114042" y="22148"/>
                      <a:pt x="91721" y="9246"/>
                    </a:cubicBezTo>
                    <a:cubicBezTo>
                      <a:pt x="16226" y="-34397"/>
                      <a:pt x="-34156" y="89058"/>
                      <a:pt x="28022" y="145527"/>
                    </a:cubicBezTo>
                  </a:path>
                </a:pathLst>
              </a:custGeom>
              <a:solidFill>
                <a:srgbClr val="1D1D1B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98" name="Google Shape;398;p9"/>
              <p:cNvSpPr/>
              <p:nvPr/>
            </p:nvSpPr>
            <p:spPr>
              <a:xfrm rot="-1084150" flipH="1">
                <a:off x="2105090" y="1759685"/>
                <a:ext cx="120740" cy="152308"/>
              </a:xfrm>
              <a:custGeom>
                <a:avLst/>
                <a:gdLst/>
                <a:ahLst/>
                <a:cxnLst/>
                <a:rect l="l" t="t" r="r" b="b"/>
                <a:pathLst>
                  <a:path w="120740" h="152308" extrusionOk="0">
                    <a:moveTo>
                      <a:pt x="24780" y="114495"/>
                    </a:moveTo>
                    <a:cubicBezTo>
                      <a:pt x="-3514" y="70298"/>
                      <a:pt x="28645" y="1714"/>
                      <a:pt x="75887" y="23992"/>
                    </a:cubicBezTo>
                    <a:cubicBezTo>
                      <a:pt x="110474" y="40308"/>
                      <a:pt x="115088" y="100788"/>
                      <a:pt x="85539" y="125789"/>
                    </a:cubicBezTo>
                    <a:cubicBezTo>
                      <a:pt x="67055" y="141436"/>
                      <a:pt x="38450" y="135843"/>
                      <a:pt x="24780" y="114495"/>
                    </a:cubicBezTo>
                    <a:moveTo>
                      <a:pt x="35463" y="145045"/>
                    </a:moveTo>
                    <a:cubicBezTo>
                      <a:pt x="54068" y="157349"/>
                      <a:pt x="78129" y="153485"/>
                      <a:pt x="95218" y="138713"/>
                    </a:cubicBezTo>
                    <a:cubicBezTo>
                      <a:pt x="129460" y="109109"/>
                      <a:pt x="129102" y="43976"/>
                      <a:pt x="95195" y="14437"/>
                    </a:cubicBezTo>
                    <a:cubicBezTo>
                      <a:pt x="54022" y="-21433"/>
                      <a:pt x="2188" y="14475"/>
                      <a:pt x="100" y="71743"/>
                    </a:cubicBezTo>
                    <a:cubicBezTo>
                      <a:pt x="-1086" y="104315"/>
                      <a:pt x="11379" y="129120"/>
                      <a:pt x="35463" y="145045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99" name="Google Shape;399;p9"/>
              <p:cNvSpPr/>
              <p:nvPr/>
            </p:nvSpPr>
            <p:spPr>
              <a:xfrm rot="-1084150" flipH="1">
                <a:off x="2049371" y="1918053"/>
                <a:ext cx="88687" cy="93435"/>
              </a:xfrm>
              <a:custGeom>
                <a:avLst/>
                <a:gdLst/>
                <a:ahLst/>
                <a:cxnLst/>
                <a:rect l="l" t="t" r="r" b="b"/>
                <a:pathLst>
                  <a:path w="88687" h="93435" extrusionOk="0">
                    <a:moveTo>
                      <a:pt x="79085" y="70635"/>
                    </a:moveTo>
                    <a:lnTo>
                      <a:pt x="81443" y="65080"/>
                    </a:lnTo>
                    <a:lnTo>
                      <a:pt x="82941" y="65434"/>
                    </a:lnTo>
                    <a:cubicBezTo>
                      <a:pt x="82992" y="68711"/>
                      <a:pt x="82531" y="71727"/>
                      <a:pt x="79085" y="70635"/>
                    </a:cubicBezTo>
                    <a:moveTo>
                      <a:pt x="50196" y="35514"/>
                    </a:moveTo>
                    <a:cubicBezTo>
                      <a:pt x="49889" y="34813"/>
                      <a:pt x="49917" y="33965"/>
                      <a:pt x="50103" y="33226"/>
                    </a:cubicBezTo>
                    <a:cubicBezTo>
                      <a:pt x="50680" y="33232"/>
                      <a:pt x="51052" y="33161"/>
                      <a:pt x="51610" y="33460"/>
                    </a:cubicBezTo>
                    <a:cubicBezTo>
                      <a:pt x="54517" y="35009"/>
                      <a:pt x="59726" y="40661"/>
                      <a:pt x="63019" y="43091"/>
                    </a:cubicBezTo>
                    <a:cubicBezTo>
                      <a:pt x="67238" y="46199"/>
                      <a:pt x="77340" y="51064"/>
                      <a:pt x="79531" y="55602"/>
                    </a:cubicBezTo>
                    <a:cubicBezTo>
                      <a:pt x="80015" y="56602"/>
                      <a:pt x="80596" y="57906"/>
                      <a:pt x="80043" y="59048"/>
                    </a:cubicBezTo>
                    <a:cubicBezTo>
                      <a:pt x="79047" y="61107"/>
                      <a:pt x="76973" y="56814"/>
                      <a:pt x="76266" y="56048"/>
                    </a:cubicBezTo>
                    <a:cubicBezTo>
                      <a:pt x="72629" y="52124"/>
                      <a:pt x="65438" y="48080"/>
                      <a:pt x="60963" y="44607"/>
                    </a:cubicBezTo>
                    <a:cubicBezTo>
                      <a:pt x="59298" y="43313"/>
                      <a:pt x="50712" y="36683"/>
                      <a:pt x="50196" y="35514"/>
                    </a:cubicBezTo>
                    <a:moveTo>
                      <a:pt x="25549" y="48216"/>
                    </a:moveTo>
                    <a:cubicBezTo>
                      <a:pt x="36521" y="61189"/>
                      <a:pt x="47963" y="74184"/>
                      <a:pt x="59805" y="85880"/>
                    </a:cubicBezTo>
                    <a:cubicBezTo>
                      <a:pt x="65103" y="91114"/>
                      <a:pt x="69554" y="97109"/>
                      <a:pt x="76419" y="90831"/>
                    </a:cubicBezTo>
                    <a:cubicBezTo>
                      <a:pt x="84061" y="83847"/>
                      <a:pt x="92773" y="68091"/>
                      <a:pt x="86662" y="56999"/>
                    </a:cubicBezTo>
                    <a:cubicBezTo>
                      <a:pt x="81810" y="48189"/>
                      <a:pt x="58075" y="32661"/>
                      <a:pt x="49521" y="26411"/>
                    </a:cubicBezTo>
                    <a:cubicBezTo>
                      <a:pt x="39019" y="18737"/>
                      <a:pt x="27921" y="9845"/>
                      <a:pt x="16725" y="3171"/>
                    </a:cubicBezTo>
                    <a:cubicBezTo>
                      <a:pt x="15539" y="2470"/>
                      <a:pt x="10507" y="-682"/>
                      <a:pt x="9525" y="258"/>
                    </a:cubicBezTo>
                    <a:cubicBezTo>
                      <a:pt x="7274" y="4720"/>
                      <a:pt x="3962" y="8432"/>
                      <a:pt x="1614" y="12785"/>
                    </a:cubicBezTo>
                    <a:cubicBezTo>
                      <a:pt x="-42" y="15851"/>
                      <a:pt x="-786" y="16492"/>
                      <a:pt x="1339" y="19639"/>
                    </a:cubicBezTo>
                    <a:cubicBezTo>
                      <a:pt x="5790" y="26226"/>
                      <a:pt x="14577" y="34324"/>
                      <a:pt x="19991" y="40759"/>
                    </a:cubicBezTo>
                    <a:cubicBezTo>
                      <a:pt x="21907" y="43047"/>
                      <a:pt x="23851" y="46210"/>
                      <a:pt x="25549" y="48216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00" name="Google Shape;400;p9"/>
              <p:cNvSpPr/>
              <p:nvPr/>
            </p:nvSpPr>
            <p:spPr>
              <a:xfrm rot="-1084150" flipH="1">
                <a:off x="2113754" y="1879914"/>
                <a:ext cx="28759" cy="42669"/>
              </a:xfrm>
              <a:custGeom>
                <a:avLst/>
                <a:gdLst/>
                <a:ahLst/>
                <a:cxnLst/>
                <a:rect l="l" t="t" r="r" b="b"/>
                <a:pathLst>
                  <a:path w="28759" h="42669" extrusionOk="0">
                    <a:moveTo>
                      <a:pt x="25" y="38241"/>
                    </a:moveTo>
                    <a:cubicBezTo>
                      <a:pt x="136" y="42344"/>
                      <a:pt x="3881" y="42969"/>
                      <a:pt x="6834" y="42692"/>
                    </a:cubicBezTo>
                    <a:cubicBezTo>
                      <a:pt x="15006" y="41920"/>
                      <a:pt x="20220" y="33306"/>
                      <a:pt x="24179" y="25751"/>
                    </a:cubicBezTo>
                    <a:cubicBezTo>
                      <a:pt x="27518" y="19382"/>
                      <a:pt x="31816" y="8066"/>
                      <a:pt x="25686" y="2267"/>
                    </a:cubicBezTo>
                    <a:cubicBezTo>
                      <a:pt x="24872" y="1501"/>
                      <a:pt x="22383" y="-565"/>
                      <a:pt x="21467" y="278"/>
                    </a:cubicBezTo>
                    <a:cubicBezTo>
                      <a:pt x="19741" y="1870"/>
                      <a:pt x="16127" y="14093"/>
                      <a:pt x="14113" y="17691"/>
                    </a:cubicBezTo>
                    <a:cubicBezTo>
                      <a:pt x="10239" y="24605"/>
                      <a:pt x="4029" y="31203"/>
                      <a:pt x="25" y="38241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01" name="Google Shape;401;p9"/>
              <p:cNvSpPr/>
              <p:nvPr/>
            </p:nvSpPr>
            <p:spPr>
              <a:xfrm rot="9715850">
                <a:off x="2123611" y="1781910"/>
                <a:ext cx="85714" cy="108602"/>
              </a:xfrm>
              <a:custGeom>
                <a:avLst/>
                <a:gdLst/>
                <a:ahLst/>
                <a:cxnLst/>
                <a:rect l="l" t="t" r="r" b="b"/>
                <a:pathLst>
                  <a:path w="85714" h="108602" extrusionOk="0">
                    <a:moveTo>
                      <a:pt x="19003" y="14878"/>
                    </a:moveTo>
                    <a:cubicBezTo>
                      <a:pt x="1979" y="35912"/>
                      <a:pt x="247" y="69413"/>
                      <a:pt x="17587" y="91128"/>
                    </a:cubicBezTo>
                    <a:lnTo>
                      <a:pt x="17587" y="91128"/>
                    </a:lnTo>
                    <a:cubicBezTo>
                      <a:pt x="26884" y="102786"/>
                      <a:pt x="38074" y="109970"/>
                      <a:pt x="52259" y="107760"/>
                    </a:cubicBezTo>
                    <a:lnTo>
                      <a:pt x="52259" y="107760"/>
                    </a:lnTo>
                    <a:cubicBezTo>
                      <a:pt x="98282" y="100502"/>
                      <a:pt x="106163" y="18433"/>
                      <a:pt x="60932" y="1654"/>
                    </a:cubicBezTo>
                    <a:lnTo>
                      <a:pt x="60932" y="1654"/>
                    </a:lnTo>
                    <a:cubicBezTo>
                      <a:pt x="57146" y="236"/>
                      <a:pt x="53205" y="-445"/>
                      <a:pt x="49265" y="-445"/>
                    </a:cubicBezTo>
                    <a:lnTo>
                      <a:pt x="49265" y="-445"/>
                    </a:lnTo>
                    <a:cubicBezTo>
                      <a:pt x="37913" y="-445"/>
                      <a:pt x="26722" y="5117"/>
                      <a:pt x="19003" y="14878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02" name="Google Shape;402;p9"/>
              <p:cNvSpPr/>
              <p:nvPr/>
            </p:nvSpPr>
            <p:spPr>
              <a:xfrm rot="-1084150" flipH="1">
                <a:off x="2123577" y="1781923"/>
                <a:ext cx="85691" cy="108606"/>
              </a:xfrm>
              <a:custGeom>
                <a:avLst/>
                <a:gdLst/>
                <a:ahLst/>
                <a:cxnLst/>
                <a:rect l="l" t="t" r="r" b="b"/>
                <a:pathLst>
                  <a:path w="85691" h="108606" extrusionOk="0">
                    <a:moveTo>
                      <a:pt x="13586" y="93364"/>
                    </a:moveTo>
                    <a:cubicBezTo>
                      <a:pt x="-3312" y="72336"/>
                      <a:pt x="-5140" y="38835"/>
                      <a:pt x="12190" y="17101"/>
                    </a:cubicBezTo>
                    <a:cubicBezTo>
                      <a:pt x="21479" y="5453"/>
                      <a:pt x="32744" y="-1737"/>
                      <a:pt x="46828" y="480"/>
                    </a:cubicBezTo>
                    <a:cubicBezTo>
                      <a:pt x="92889" y="7742"/>
                      <a:pt x="100787" y="89809"/>
                      <a:pt x="55596" y="106587"/>
                    </a:cubicBezTo>
                    <a:cubicBezTo>
                      <a:pt x="40828" y="112071"/>
                      <a:pt x="24153" y="106516"/>
                      <a:pt x="13586" y="93364"/>
                    </a:cubicBezTo>
                    <a:close/>
                  </a:path>
                </a:pathLst>
              </a:custGeom>
              <a:noFill/>
              <a:ln w="15725" cap="flat" cmpd="sng">
                <a:solidFill>
                  <a:srgbClr val="1D1D1B"/>
                </a:solidFill>
                <a:prstDash val="solid"/>
                <a:miter lim="8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403" name="Google Shape;403;p9"/>
            <p:cNvSpPr/>
            <p:nvPr/>
          </p:nvSpPr>
          <p:spPr>
            <a:xfrm rot="10800000" flipH="1">
              <a:off x="1946526" y="1978066"/>
              <a:ext cx="238324" cy="141114"/>
            </a:xfrm>
            <a:custGeom>
              <a:avLst/>
              <a:gdLst/>
              <a:ahLst/>
              <a:cxnLst/>
              <a:rect l="l" t="t" r="r" b="b"/>
              <a:pathLst>
                <a:path w="238324" h="141114" extrusionOk="0">
                  <a:moveTo>
                    <a:pt x="-2" y="141212"/>
                  </a:moveTo>
                  <a:lnTo>
                    <a:pt x="238323" y="141212"/>
                  </a:lnTo>
                  <a:cubicBezTo>
                    <a:pt x="228635" y="111646"/>
                    <a:pt x="200174" y="33083"/>
                    <a:pt x="152629" y="7784"/>
                  </a:cubicBezTo>
                  <a:cubicBezTo>
                    <a:pt x="67088" y="-37728"/>
                    <a:pt x="2836" y="133402"/>
                    <a:pt x="-2" y="141212"/>
                  </a:cubicBezTo>
                  <a:close/>
                </a:path>
              </a:pathLst>
            </a:custGeom>
            <a:solidFill>
              <a:srgbClr val="C8BCC0"/>
            </a:solidFill>
            <a:ln w="15725" cap="rnd" cmpd="sng">
              <a:solidFill>
                <a:srgbClr val="1D1D1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04" name="Google Shape;404;p9"/>
            <p:cNvSpPr/>
            <p:nvPr/>
          </p:nvSpPr>
          <p:spPr>
            <a:xfrm rot="10800000" flipH="1">
              <a:off x="1994869" y="1023875"/>
              <a:ext cx="216386" cy="143266"/>
            </a:xfrm>
            <a:custGeom>
              <a:avLst/>
              <a:gdLst/>
              <a:ahLst/>
              <a:cxnLst/>
              <a:rect l="l" t="t" r="r" b="b"/>
              <a:pathLst>
                <a:path w="216386" h="143266" extrusionOk="0">
                  <a:moveTo>
                    <a:pt x="216193" y="22981"/>
                  </a:moveTo>
                  <a:cubicBezTo>
                    <a:pt x="224337" y="61200"/>
                    <a:pt x="25422" y="170997"/>
                    <a:pt x="2436" y="136768"/>
                  </a:cubicBezTo>
                  <a:cubicBezTo>
                    <a:pt x="-8653" y="120262"/>
                    <a:pt x="20985" y="69950"/>
                    <a:pt x="48506" y="42917"/>
                  </a:cubicBezTo>
                  <a:cubicBezTo>
                    <a:pt x="112512" y="-19949"/>
                    <a:pt x="210881" y="-1943"/>
                    <a:pt x="216193" y="22981"/>
                  </a:cubicBezTo>
                  <a:close/>
                </a:path>
              </a:pathLst>
            </a:custGeom>
            <a:noFill/>
            <a:ln w="16550" cap="flat" cmpd="sng">
              <a:solidFill>
                <a:srgbClr val="1D1D1B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05" name="Google Shape;405;p9"/>
            <p:cNvSpPr/>
            <p:nvPr/>
          </p:nvSpPr>
          <p:spPr>
            <a:xfrm>
              <a:off x="1730444" y="507815"/>
              <a:ext cx="714299" cy="910217"/>
            </a:xfrm>
            <a:custGeom>
              <a:avLst/>
              <a:gdLst/>
              <a:ahLst/>
              <a:cxnLst/>
              <a:rect l="l" t="t" r="r" b="b"/>
              <a:pathLst>
                <a:path w="714299" h="910217" extrusionOk="0">
                  <a:moveTo>
                    <a:pt x="551367" y="173570"/>
                  </a:moveTo>
                  <a:cubicBezTo>
                    <a:pt x="551367" y="173570"/>
                    <a:pt x="658552" y="314669"/>
                    <a:pt x="618039" y="506729"/>
                  </a:cubicBezTo>
                  <a:cubicBezTo>
                    <a:pt x="577380" y="698770"/>
                    <a:pt x="476028" y="845007"/>
                    <a:pt x="535605" y="899285"/>
                  </a:cubicBezTo>
                  <a:cubicBezTo>
                    <a:pt x="595189" y="953581"/>
                    <a:pt x="707100" y="783271"/>
                    <a:pt x="718445" y="698605"/>
                  </a:cubicBezTo>
                  <a:cubicBezTo>
                    <a:pt x="729797" y="613957"/>
                    <a:pt x="710248" y="150658"/>
                    <a:pt x="632862" y="119127"/>
                  </a:cubicBezTo>
                  <a:cubicBezTo>
                    <a:pt x="555469" y="87596"/>
                    <a:pt x="452854" y="77466"/>
                    <a:pt x="452854" y="77466"/>
                  </a:cubicBezTo>
                  <a:cubicBezTo>
                    <a:pt x="452854" y="77466"/>
                    <a:pt x="302177" y="-71589"/>
                    <a:pt x="168039" y="42601"/>
                  </a:cubicBezTo>
                  <a:cubicBezTo>
                    <a:pt x="34062" y="156810"/>
                    <a:pt x="-25515" y="544908"/>
                    <a:pt x="24919" y="666908"/>
                  </a:cubicBezTo>
                  <a:cubicBezTo>
                    <a:pt x="75360" y="788907"/>
                    <a:pt x="131474" y="868582"/>
                    <a:pt x="131474" y="868582"/>
                  </a:cubicBezTo>
                  <a:cubicBezTo>
                    <a:pt x="131474" y="868582"/>
                    <a:pt x="114288" y="388376"/>
                    <a:pt x="132890" y="305036"/>
                  </a:cubicBezTo>
                  <a:cubicBezTo>
                    <a:pt x="151492" y="221714"/>
                    <a:pt x="481546" y="195487"/>
                    <a:pt x="551367" y="173570"/>
                  </a:cubicBezTo>
                  <a:close/>
                </a:path>
              </a:pathLst>
            </a:custGeom>
            <a:solidFill>
              <a:srgbClr val="FFB9B9"/>
            </a:solidFill>
            <a:ln w="20750" cap="flat" cmpd="sng">
              <a:solidFill>
                <a:srgbClr val="000000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406" name="Google Shape;406;p9"/>
            <p:cNvGrpSpPr/>
            <p:nvPr/>
          </p:nvGrpSpPr>
          <p:grpSpPr>
            <a:xfrm>
              <a:off x="2229363" y="1383998"/>
              <a:ext cx="375676" cy="427149"/>
              <a:chOff x="2209552" y="1288662"/>
              <a:chExt cx="375676" cy="427149"/>
            </a:xfrm>
          </p:grpSpPr>
          <p:sp>
            <p:nvSpPr>
              <p:cNvPr id="407" name="Google Shape;407;p9"/>
              <p:cNvSpPr/>
              <p:nvPr/>
            </p:nvSpPr>
            <p:spPr>
              <a:xfrm rot="10800000" flipH="1">
                <a:off x="2434719" y="1322815"/>
                <a:ext cx="150509" cy="193865"/>
              </a:xfrm>
              <a:custGeom>
                <a:avLst/>
                <a:gdLst/>
                <a:ahLst/>
                <a:cxnLst/>
                <a:rect l="l" t="t" r="r" b="b"/>
                <a:pathLst>
                  <a:path w="150509" h="193865" extrusionOk="0">
                    <a:moveTo>
                      <a:pt x="73142" y="51481"/>
                    </a:moveTo>
                    <a:cubicBezTo>
                      <a:pt x="86863" y="43426"/>
                      <a:pt x="100078" y="51465"/>
                      <a:pt x="106752" y="56997"/>
                    </a:cubicBezTo>
                    <a:cubicBezTo>
                      <a:pt x="131655" y="77650"/>
                      <a:pt x="149762" y="129837"/>
                      <a:pt x="137981" y="180855"/>
                    </a:cubicBezTo>
                    <a:lnTo>
                      <a:pt x="12830" y="75509"/>
                    </a:lnTo>
                    <a:cubicBezTo>
                      <a:pt x="18513" y="72971"/>
                      <a:pt x="24267" y="71280"/>
                      <a:pt x="30649" y="69416"/>
                    </a:cubicBezTo>
                    <a:cubicBezTo>
                      <a:pt x="42444" y="65960"/>
                      <a:pt x="55733" y="62063"/>
                      <a:pt x="73142" y="51481"/>
                    </a:cubicBezTo>
                    <a:moveTo>
                      <a:pt x="118636" y="54639"/>
                    </a:moveTo>
                    <a:cubicBezTo>
                      <a:pt x="116720" y="52639"/>
                      <a:pt x="114762" y="50807"/>
                      <a:pt x="112752" y="49138"/>
                    </a:cubicBezTo>
                    <a:cubicBezTo>
                      <a:pt x="100199" y="38741"/>
                      <a:pt x="86798" y="35953"/>
                      <a:pt x="74496" y="41024"/>
                    </a:cubicBezTo>
                    <a:cubicBezTo>
                      <a:pt x="73807" y="41089"/>
                      <a:pt x="73096" y="41328"/>
                      <a:pt x="72421" y="41752"/>
                    </a:cubicBezTo>
                    <a:cubicBezTo>
                      <a:pt x="72165" y="41915"/>
                      <a:pt x="71910" y="42078"/>
                      <a:pt x="71659" y="42236"/>
                    </a:cubicBezTo>
                    <a:cubicBezTo>
                      <a:pt x="61923" y="37470"/>
                      <a:pt x="59770" y="33345"/>
                      <a:pt x="56328" y="26774"/>
                    </a:cubicBezTo>
                    <a:cubicBezTo>
                      <a:pt x="54072" y="22469"/>
                      <a:pt x="51267" y="17105"/>
                      <a:pt x="45686" y="10485"/>
                    </a:cubicBezTo>
                    <a:lnTo>
                      <a:pt x="37970" y="1327"/>
                    </a:lnTo>
                    <a:cubicBezTo>
                      <a:pt x="36477" y="-515"/>
                      <a:pt x="33714" y="-330"/>
                      <a:pt x="31802" y="1583"/>
                    </a:cubicBezTo>
                    <a:cubicBezTo>
                      <a:pt x="31742" y="1648"/>
                      <a:pt x="31681" y="1713"/>
                      <a:pt x="31621" y="1778"/>
                    </a:cubicBezTo>
                    <a:cubicBezTo>
                      <a:pt x="29876" y="3702"/>
                      <a:pt x="29616" y="6567"/>
                      <a:pt x="31067" y="8284"/>
                    </a:cubicBezTo>
                    <a:lnTo>
                      <a:pt x="38784" y="17442"/>
                    </a:lnTo>
                    <a:cubicBezTo>
                      <a:pt x="43835" y="23437"/>
                      <a:pt x="46323" y="28187"/>
                      <a:pt x="48514" y="32377"/>
                    </a:cubicBezTo>
                    <a:cubicBezTo>
                      <a:pt x="51588" y="38258"/>
                      <a:pt x="54161" y="43171"/>
                      <a:pt x="61668" y="47986"/>
                    </a:cubicBezTo>
                    <a:cubicBezTo>
                      <a:pt x="49165" y="54552"/>
                      <a:pt x="38914" y="57557"/>
                      <a:pt x="29635" y="60280"/>
                    </a:cubicBezTo>
                    <a:cubicBezTo>
                      <a:pt x="20504" y="62954"/>
                      <a:pt x="11885" y="65481"/>
                      <a:pt x="2834" y="70824"/>
                    </a:cubicBezTo>
                    <a:cubicBezTo>
                      <a:pt x="1439" y="71645"/>
                      <a:pt x="420" y="73128"/>
                      <a:pt x="132" y="74748"/>
                    </a:cubicBezTo>
                    <a:cubicBezTo>
                      <a:pt x="-152" y="76362"/>
                      <a:pt x="327" y="77922"/>
                      <a:pt x="1425" y="78819"/>
                    </a:cubicBezTo>
                    <a:lnTo>
                      <a:pt x="137162" y="193072"/>
                    </a:lnTo>
                    <a:cubicBezTo>
                      <a:pt x="138260" y="193996"/>
                      <a:pt x="139804" y="194165"/>
                      <a:pt x="141264" y="193523"/>
                    </a:cubicBezTo>
                    <a:cubicBezTo>
                      <a:pt x="142725" y="192882"/>
                      <a:pt x="143892" y="191518"/>
                      <a:pt x="144357" y="189915"/>
                    </a:cubicBezTo>
                    <a:cubicBezTo>
                      <a:pt x="160009" y="136168"/>
                      <a:pt x="144064" y="81221"/>
                      <a:pt x="118636" y="54639"/>
                    </a:cubicBezTo>
                  </a:path>
                </a:pathLst>
              </a:custGeom>
              <a:solidFill>
                <a:srgbClr val="FFFFFF"/>
              </a:solidFill>
              <a:ln w="10550" cap="flat" cmpd="sng">
                <a:solidFill>
                  <a:srgbClr val="000000"/>
                </a:solidFill>
                <a:prstDash val="solid"/>
                <a:miter lim="8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08" name="Google Shape;408;p9"/>
              <p:cNvSpPr/>
              <p:nvPr/>
            </p:nvSpPr>
            <p:spPr>
              <a:xfrm>
                <a:off x="2209552" y="1288662"/>
                <a:ext cx="125443" cy="427149"/>
              </a:xfrm>
              <a:custGeom>
                <a:avLst/>
                <a:gdLst/>
                <a:ahLst/>
                <a:cxnLst/>
                <a:rect l="l" t="t" r="r" b="b"/>
                <a:pathLst>
                  <a:path w="125443" h="427149" extrusionOk="0">
                    <a:moveTo>
                      <a:pt x="47484" y="143465"/>
                    </a:moveTo>
                    <a:cubicBezTo>
                      <a:pt x="29307" y="84164"/>
                      <a:pt x="2234" y="9659"/>
                      <a:pt x="1362" y="11007"/>
                    </a:cubicBezTo>
                    <a:cubicBezTo>
                      <a:pt x="490" y="12355"/>
                      <a:pt x="367" y="14928"/>
                      <a:pt x="1081" y="16722"/>
                    </a:cubicBezTo>
                    <a:cubicBezTo>
                      <a:pt x="23927" y="74430"/>
                      <a:pt x="105860" y="346891"/>
                      <a:pt x="118121" y="418031"/>
                    </a:cubicBezTo>
                    <a:cubicBezTo>
                      <a:pt x="118490" y="420178"/>
                      <a:pt x="119657" y="421420"/>
                      <a:pt x="120722" y="420776"/>
                    </a:cubicBezTo>
                    <a:cubicBezTo>
                      <a:pt x="121790" y="420127"/>
                      <a:pt x="122349" y="417849"/>
                      <a:pt x="121978" y="415695"/>
                    </a:cubicBezTo>
                    <a:cubicBezTo>
                      <a:pt x="114186" y="370493"/>
                      <a:pt x="78525" y="244738"/>
                      <a:pt x="47484" y="143465"/>
                    </a:cubicBezTo>
                  </a:path>
                </a:pathLst>
              </a:custGeom>
              <a:solidFill>
                <a:srgbClr val="1D1D1B"/>
              </a:solidFill>
              <a:ln w="17050" cap="flat" cmpd="sng">
                <a:solidFill>
                  <a:srgbClr val="1D1D1B"/>
                </a:solidFill>
                <a:prstDash val="solid"/>
                <a:miter lim="8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09" name="Google Shape;409;p9"/>
              <p:cNvSpPr/>
              <p:nvPr/>
            </p:nvSpPr>
            <p:spPr>
              <a:xfrm rot="10800000" flipH="1">
                <a:off x="2332221" y="1481358"/>
                <a:ext cx="159602" cy="220680"/>
              </a:xfrm>
              <a:custGeom>
                <a:avLst/>
                <a:gdLst/>
                <a:ahLst/>
                <a:cxnLst/>
                <a:rect l="l" t="t" r="r" b="b"/>
                <a:pathLst>
                  <a:path w="159602" h="220680" extrusionOk="0">
                    <a:moveTo>
                      <a:pt x="29" y="39"/>
                    </a:moveTo>
                    <a:lnTo>
                      <a:pt x="159631" y="220720"/>
                    </a:lnTo>
                  </a:path>
                </a:pathLst>
              </a:custGeom>
              <a:solidFill>
                <a:srgbClr val="1D1D1B"/>
              </a:solidFill>
              <a:ln w="21175" cap="flat" cmpd="sng">
                <a:solidFill>
                  <a:srgbClr val="1D1D1B"/>
                </a:solidFill>
                <a:prstDash val="solid"/>
                <a:miter lim="8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410" name="Google Shape;410;p9"/>
            <p:cNvGrpSpPr/>
            <p:nvPr/>
          </p:nvGrpSpPr>
          <p:grpSpPr>
            <a:xfrm rot="553793" flipH="1">
              <a:off x="1647622" y="1403949"/>
              <a:ext cx="286350" cy="427149"/>
              <a:chOff x="2209552" y="1288662"/>
              <a:chExt cx="375676" cy="427149"/>
            </a:xfrm>
          </p:grpSpPr>
          <p:sp>
            <p:nvSpPr>
              <p:cNvPr id="411" name="Google Shape;411;p9"/>
              <p:cNvSpPr/>
              <p:nvPr/>
            </p:nvSpPr>
            <p:spPr>
              <a:xfrm rot="10800000" flipH="1">
                <a:off x="2434719" y="1322815"/>
                <a:ext cx="150509" cy="193865"/>
              </a:xfrm>
              <a:custGeom>
                <a:avLst/>
                <a:gdLst/>
                <a:ahLst/>
                <a:cxnLst/>
                <a:rect l="l" t="t" r="r" b="b"/>
                <a:pathLst>
                  <a:path w="150509" h="193865" extrusionOk="0">
                    <a:moveTo>
                      <a:pt x="73142" y="51481"/>
                    </a:moveTo>
                    <a:cubicBezTo>
                      <a:pt x="86863" y="43426"/>
                      <a:pt x="100078" y="51465"/>
                      <a:pt x="106752" y="56997"/>
                    </a:cubicBezTo>
                    <a:cubicBezTo>
                      <a:pt x="131655" y="77650"/>
                      <a:pt x="149762" y="129837"/>
                      <a:pt x="137981" y="180855"/>
                    </a:cubicBezTo>
                    <a:lnTo>
                      <a:pt x="12830" y="75509"/>
                    </a:lnTo>
                    <a:cubicBezTo>
                      <a:pt x="18513" y="72971"/>
                      <a:pt x="24267" y="71280"/>
                      <a:pt x="30649" y="69416"/>
                    </a:cubicBezTo>
                    <a:cubicBezTo>
                      <a:pt x="42444" y="65960"/>
                      <a:pt x="55733" y="62063"/>
                      <a:pt x="73142" y="51481"/>
                    </a:cubicBezTo>
                    <a:moveTo>
                      <a:pt x="118636" y="54639"/>
                    </a:moveTo>
                    <a:cubicBezTo>
                      <a:pt x="116720" y="52639"/>
                      <a:pt x="114762" y="50807"/>
                      <a:pt x="112752" y="49138"/>
                    </a:cubicBezTo>
                    <a:cubicBezTo>
                      <a:pt x="100199" y="38741"/>
                      <a:pt x="86798" y="35953"/>
                      <a:pt x="74496" y="41024"/>
                    </a:cubicBezTo>
                    <a:cubicBezTo>
                      <a:pt x="73807" y="41089"/>
                      <a:pt x="73096" y="41328"/>
                      <a:pt x="72421" y="41752"/>
                    </a:cubicBezTo>
                    <a:cubicBezTo>
                      <a:pt x="72165" y="41915"/>
                      <a:pt x="71910" y="42078"/>
                      <a:pt x="71659" y="42236"/>
                    </a:cubicBezTo>
                    <a:cubicBezTo>
                      <a:pt x="61923" y="37470"/>
                      <a:pt x="59770" y="33345"/>
                      <a:pt x="56328" y="26774"/>
                    </a:cubicBezTo>
                    <a:cubicBezTo>
                      <a:pt x="54072" y="22469"/>
                      <a:pt x="51267" y="17105"/>
                      <a:pt x="45686" y="10485"/>
                    </a:cubicBezTo>
                    <a:lnTo>
                      <a:pt x="37970" y="1327"/>
                    </a:lnTo>
                    <a:cubicBezTo>
                      <a:pt x="36477" y="-515"/>
                      <a:pt x="33714" y="-330"/>
                      <a:pt x="31802" y="1583"/>
                    </a:cubicBezTo>
                    <a:cubicBezTo>
                      <a:pt x="31742" y="1648"/>
                      <a:pt x="31681" y="1713"/>
                      <a:pt x="31621" y="1778"/>
                    </a:cubicBezTo>
                    <a:cubicBezTo>
                      <a:pt x="29876" y="3702"/>
                      <a:pt x="29616" y="6567"/>
                      <a:pt x="31067" y="8284"/>
                    </a:cubicBezTo>
                    <a:lnTo>
                      <a:pt x="38784" y="17442"/>
                    </a:lnTo>
                    <a:cubicBezTo>
                      <a:pt x="43835" y="23437"/>
                      <a:pt x="46323" y="28187"/>
                      <a:pt x="48514" y="32377"/>
                    </a:cubicBezTo>
                    <a:cubicBezTo>
                      <a:pt x="51588" y="38258"/>
                      <a:pt x="54161" y="43171"/>
                      <a:pt x="61668" y="47986"/>
                    </a:cubicBezTo>
                    <a:cubicBezTo>
                      <a:pt x="49165" y="54552"/>
                      <a:pt x="38914" y="57557"/>
                      <a:pt x="29635" y="60280"/>
                    </a:cubicBezTo>
                    <a:cubicBezTo>
                      <a:pt x="20504" y="62954"/>
                      <a:pt x="11885" y="65481"/>
                      <a:pt x="2834" y="70824"/>
                    </a:cubicBezTo>
                    <a:cubicBezTo>
                      <a:pt x="1439" y="71645"/>
                      <a:pt x="420" y="73128"/>
                      <a:pt x="132" y="74748"/>
                    </a:cubicBezTo>
                    <a:cubicBezTo>
                      <a:pt x="-152" y="76362"/>
                      <a:pt x="327" y="77922"/>
                      <a:pt x="1425" y="78819"/>
                    </a:cubicBezTo>
                    <a:lnTo>
                      <a:pt x="137162" y="193072"/>
                    </a:lnTo>
                    <a:cubicBezTo>
                      <a:pt x="138260" y="193996"/>
                      <a:pt x="139804" y="194165"/>
                      <a:pt x="141264" y="193523"/>
                    </a:cubicBezTo>
                    <a:cubicBezTo>
                      <a:pt x="142725" y="192882"/>
                      <a:pt x="143892" y="191518"/>
                      <a:pt x="144357" y="189915"/>
                    </a:cubicBezTo>
                    <a:cubicBezTo>
                      <a:pt x="160009" y="136168"/>
                      <a:pt x="144064" y="81221"/>
                      <a:pt x="118636" y="54639"/>
                    </a:cubicBezTo>
                  </a:path>
                </a:pathLst>
              </a:custGeom>
              <a:solidFill>
                <a:srgbClr val="FFFFFF"/>
              </a:solidFill>
              <a:ln w="10550" cap="flat" cmpd="sng">
                <a:solidFill>
                  <a:srgbClr val="000000"/>
                </a:solidFill>
                <a:prstDash val="solid"/>
                <a:miter lim="8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12" name="Google Shape;412;p9"/>
              <p:cNvSpPr/>
              <p:nvPr/>
            </p:nvSpPr>
            <p:spPr>
              <a:xfrm>
                <a:off x="2209552" y="1288662"/>
                <a:ext cx="125443" cy="427149"/>
              </a:xfrm>
              <a:custGeom>
                <a:avLst/>
                <a:gdLst/>
                <a:ahLst/>
                <a:cxnLst/>
                <a:rect l="l" t="t" r="r" b="b"/>
                <a:pathLst>
                  <a:path w="125443" h="427149" extrusionOk="0">
                    <a:moveTo>
                      <a:pt x="47484" y="143465"/>
                    </a:moveTo>
                    <a:cubicBezTo>
                      <a:pt x="29307" y="84164"/>
                      <a:pt x="2234" y="9659"/>
                      <a:pt x="1362" y="11007"/>
                    </a:cubicBezTo>
                    <a:cubicBezTo>
                      <a:pt x="490" y="12355"/>
                      <a:pt x="367" y="14928"/>
                      <a:pt x="1081" y="16722"/>
                    </a:cubicBezTo>
                    <a:cubicBezTo>
                      <a:pt x="23927" y="74430"/>
                      <a:pt x="105860" y="346891"/>
                      <a:pt x="118121" y="418031"/>
                    </a:cubicBezTo>
                    <a:cubicBezTo>
                      <a:pt x="118490" y="420178"/>
                      <a:pt x="119657" y="421420"/>
                      <a:pt x="120722" y="420776"/>
                    </a:cubicBezTo>
                    <a:cubicBezTo>
                      <a:pt x="121790" y="420127"/>
                      <a:pt x="122349" y="417849"/>
                      <a:pt x="121978" y="415695"/>
                    </a:cubicBezTo>
                    <a:cubicBezTo>
                      <a:pt x="114186" y="370493"/>
                      <a:pt x="78525" y="244738"/>
                      <a:pt x="47484" y="143465"/>
                    </a:cubicBezTo>
                  </a:path>
                </a:pathLst>
              </a:custGeom>
              <a:solidFill>
                <a:srgbClr val="1D1D1B"/>
              </a:solidFill>
              <a:ln w="17050" cap="flat" cmpd="sng">
                <a:solidFill>
                  <a:srgbClr val="1D1D1B"/>
                </a:solidFill>
                <a:prstDash val="solid"/>
                <a:miter lim="8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13" name="Google Shape;413;p9"/>
              <p:cNvSpPr/>
              <p:nvPr/>
            </p:nvSpPr>
            <p:spPr>
              <a:xfrm rot="10800000" flipH="1">
                <a:off x="2332221" y="1481358"/>
                <a:ext cx="159602" cy="220680"/>
              </a:xfrm>
              <a:custGeom>
                <a:avLst/>
                <a:gdLst/>
                <a:ahLst/>
                <a:cxnLst/>
                <a:rect l="l" t="t" r="r" b="b"/>
                <a:pathLst>
                  <a:path w="159602" h="220680" extrusionOk="0">
                    <a:moveTo>
                      <a:pt x="29" y="39"/>
                    </a:moveTo>
                    <a:lnTo>
                      <a:pt x="159631" y="220720"/>
                    </a:lnTo>
                  </a:path>
                </a:pathLst>
              </a:custGeom>
              <a:solidFill>
                <a:srgbClr val="1D1D1B"/>
              </a:solidFill>
              <a:ln w="21175" cap="flat" cmpd="sng">
                <a:solidFill>
                  <a:srgbClr val="1D1D1B"/>
                </a:solidFill>
                <a:prstDash val="solid"/>
                <a:miter lim="8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</p:grpSp>
      <p:grpSp>
        <p:nvGrpSpPr>
          <p:cNvPr id="414" name="Google Shape;414;p9"/>
          <p:cNvGrpSpPr/>
          <p:nvPr/>
        </p:nvGrpSpPr>
        <p:grpSpPr>
          <a:xfrm>
            <a:off x="2551685" y="2934785"/>
            <a:ext cx="811017" cy="1451806"/>
            <a:chOff x="1688848" y="4623813"/>
            <a:chExt cx="811017" cy="1451806"/>
          </a:xfrm>
        </p:grpSpPr>
        <p:sp>
          <p:nvSpPr>
            <p:cNvPr id="415" name="Google Shape;415;p9"/>
            <p:cNvSpPr/>
            <p:nvPr/>
          </p:nvSpPr>
          <p:spPr>
            <a:xfrm rot="10800000" flipH="1">
              <a:off x="1738078" y="5226750"/>
              <a:ext cx="678459" cy="848869"/>
            </a:xfrm>
            <a:custGeom>
              <a:avLst/>
              <a:gdLst/>
              <a:ahLst/>
              <a:cxnLst/>
              <a:rect l="l" t="t" r="r" b="b"/>
              <a:pathLst>
                <a:path w="678459" h="848869" extrusionOk="0">
                  <a:moveTo>
                    <a:pt x="456621" y="366038"/>
                  </a:moveTo>
                  <a:cubicBezTo>
                    <a:pt x="487414" y="267053"/>
                    <a:pt x="493794" y="163708"/>
                    <a:pt x="494950" y="61496"/>
                  </a:cubicBezTo>
                  <a:cubicBezTo>
                    <a:pt x="552952" y="32486"/>
                    <a:pt x="609115" y="18393"/>
                    <a:pt x="678535" y="24323"/>
                  </a:cubicBezTo>
                  <a:lnTo>
                    <a:pt x="678052" y="3952"/>
                  </a:lnTo>
                  <a:cubicBezTo>
                    <a:pt x="598804" y="-9967"/>
                    <a:pt x="523814" y="15128"/>
                    <a:pt x="463477" y="56566"/>
                  </a:cubicBezTo>
                  <a:cubicBezTo>
                    <a:pt x="466576" y="157361"/>
                    <a:pt x="449124" y="256673"/>
                    <a:pt x="436618" y="356560"/>
                  </a:cubicBezTo>
                  <a:cubicBezTo>
                    <a:pt x="398651" y="351312"/>
                    <a:pt x="369549" y="352080"/>
                    <a:pt x="332889" y="362763"/>
                  </a:cubicBezTo>
                  <a:cubicBezTo>
                    <a:pt x="315303" y="367890"/>
                    <a:pt x="303323" y="386253"/>
                    <a:pt x="295937" y="370156"/>
                  </a:cubicBezTo>
                  <a:cubicBezTo>
                    <a:pt x="255590" y="282199"/>
                    <a:pt x="254992" y="174055"/>
                    <a:pt x="249092" y="81241"/>
                  </a:cubicBezTo>
                  <a:cubicBezTo>
                    <a:pt x="244883" y="76046"/>
                    <a:pt x="224855" y="72621"/>
                    <a:pt x="216441" y="71533"/>
                  </a:cubicBezTo>
                  <a:cubicBezTo>
                    <a:pt x="176260" y="66352"/>
                    <a:pt x="111513" y="62042"/>
                    <a:pt x="70571" y="60739"/>
                  </a:cubicBezTo>
                  <a:cubicBezTo>
                    <a:pt x="54308" y="60223"/>
                    <a:pt x="-33394" y="59479"/>
                    <a:pt x="13947" y="86135"/>
                  </a:cubicBezTo>
                  <a:cubicBezTo>
                    <a:pt x="36438" y="98800"/>
                    <a:pt x="208516" y="93201"/>
                    <a:pt x="220153" y="102248"/>
                  </a:cubicBezTo>
                  <a:cubicBezTo>
                    <a:pt x="216787" y="200238"/>
                    <a:pt x="236590" y="297578"/>
                    <a:pt x="276255" y="389577"/>
                  </a:cubicBezTo>
                  <a:cubicBezTo>
                    <a:pt x="252214" y="409024"/>
                    <a:pt x="239245" y="432320"/>
                    <a:pt x="226197" y="457449"/>
                  </a:cubicBezTo>
                  <a:cubicBezTo>
                    <a:pt x="199844" y="508199"/>
                    <a:pt x="190859" y="575888"/>
                    <a:pt x="207687" y="633162"/>
                  </a:cubicBezTo>
                  <a:cubicBezTo>
                    <a:pt x="208823" y="637031"/>
                    <a:pt x="218485" y="636453"/>
                    <a:pt x="219778" y="640685"/>
                  </a:cubicBezTo>
                  <a:cubicBezTo>
                    <a:pt x="237383" y="698288"/>
                    <a:pt x="249938" y="770813"/>
                    <a:pt x="309605" y="810474"/>
                  </a:cubicBezTo>
                  <a:cubicBezTo>
                    <a:pt x="316818" y="815268"/>
                    <a:pt x="333564" y="817988"/>
                    <a:pt x="334325" y="818885"/>
                  </a:cubicBezTo>
                  <a:cubicBezTo>
                    <a:pt x="335412" y="820162"/>
                    <a:pt x="324598" y="829236"/>
                    <a:pt x="334348" y="836661"/>
                  </a:cubicBezTo>
                  <a:cubicBezTo>
                    <a:pt x="360018" y="856206"/>
                    <a:pt x="426203" y="849496"/>
                    <a:pt x="456108" y="836948"/>
                  </a:cubicBezTo>
                  <a:cubicBezTo>
                    <a:pt x="574410" y="787302"/>
                    <a:pt x="553582" y="545819"/>
                    <a:pt x="527810" y="456048"/>
                  </a:cubicBezTo>
                  <a:cubicBezTo>
                    <a:pt x="517277" y="419358"/>
                    <a:pt x="500981" y="382873"/>
                    <a:pt x="456621" y="366038"/>
                  </a:cubicBezTo>
                </a:path>
              </a:pathLst>
            </a:custGeom>
            <a:solidFill>
              <a:srgbClr val="1D1D1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16" name="Google Shape;416;p9"/>
            <p:cNvSpPr/>
            <p:nvPr/>
          </p:nvSpPr>
          <p:spPr>
            <a:xfrm rot="10800000" flipH="1">
              <a:off x="1898498" y="4623813"/>
              <a:ext cx="601367" cy="602935"/>
            </a:xfrm>
            <a:custGeom>
              <a:avLst/>
              <a:gdLst/>
              <a:ahLst/>
              <a:cxnLst/>
              <a:rect l="l" t="t" r="r" b="b"/>
              <a:pathLst>
                <a:path w="601367" h="602935" extrusionOk="0">
                  <a:moveTo>
                    <a:pt x="441544" y="599248"/>
                  </a:moveTo>
                  <a:lnTo>
                    <a:pt x="435491" y="575916"/>
                  </a:lnTo>
                  <a:cubicBezTo>
                    <a:pt x="314763" y="551937"/>
                    <a:pt x="185816" y="496975"/>
                    <a:pt x="115534" y="411219"/>
                  </a:cubicBezTo>
                  <a:cubicBezTo>
                    <a:pt x="74413" y="361047"/>
                    <a:pt x="37145" y="293936"/>
                    <a:pt x="34099" y="233698"/>
                  </a:cubicBezTo>
                  <a:cubicBezTo>
                    <a:pt x="19177" y="-61140"/>
                    <a:pt x="551658" y="-23817"/>
                    <a:pt x="569266" y="233260"/>
                  </a:cubicBezTo>
                  <a:cubicBezTo>
                    <a:pt x="577462" y="352940"/>
                    <a:pt x="464661" y="449944"/>
                    <a:pt x="314452" y="428136"/>
                  </a:cubicBezTo>
                  <a:cubicBezTo>
                    <a:pt x="319203" y="454081"/>
                    <a:pt x="377316" y="450260"/>
                    <a:pt x="400603" y="449036"/>
                  </a:cubicBezTo>
                  <a:cubicBezTo>
                    <a:pt x="529275" y="442267"/>
                    <a:pt x="610002" y="313856"/>
                    <a:pt x="600742" y="217973"/>
                  </a:cubicBezTo>
                  <a:cubicBezTo>
                    <a:pt x="575676" y="-41543"/>
                    <a:pt x="45628" y="-82471"/>
                    <a:pt x="4174" y="167340"/>
                  </a:cubicBezTo>
                  <a:cubicBezTo>
                    <a:pt x="-22698" y="329268"/>
                    <a:pt x="85835" y="469587"/>
                    <a:pt x="252859" y="548374"/>
                  </a:cubicBezTo>
                  <a:cubicBezTo>
                    <a:pt x="277122" y="559822"/>
                    <a:pt x="426071" y="618379"/>
                    <a:pt x="441544" y="599248"/>
                  </a:cubicBezTo>
                </a:path>
              </a:pathLst>
            </a:custGeom>
            <a:solidFill>
              <a:srgbClr val="1D1D1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17" name="Google Shape;417;p9"/>
            <p:cNvSpPr/>
            <p:nvPr/>
          </p:nvSpPr>
          <p:spPr>
            <a:xfrm rot="10800000" flipH="1">
              <a:off x="1688848" y="4756503"/>
              <a:ext cx="363467" cy="646817"/>
            </a:xfrm>
            <a:custGeom>
              <a:avLst/>
              <a:gdLst/>
              <a:ahLst/>
              <a:cxnLst/>
              <a:rect l="l" t="t" r="r" b="b"/>
              <a:pathLst>
                <a:path w="363467" h="646817" extrusionOk="0">
                  <a:moveTo>
                    <a:pt x="122569" y="345612"/>
                  </a:moveTo>
                  <a:cubicBezTo>
                    <a:pt x="121364" y="240661"/>
                    <a:pt x="104722" y="134629"/>
                    <a:pt x="121730" y="29995"/>
                  </a:cubicBezTo>
                  <a:cubicBezTo>
                    <a:pt x="143342" y="13078"/>
                    <a:pt x="264416" y="99829"/>
                    <a:pt x="290407" y="112707"/>
                  </a:cubicBezTo>
                  <a:cubicBezTo>
                    <a:pt x="305270" y="120073"/>
                    <a:pt x="345365" y="139775"/>
                    <a:pt x="360153" y="138883"/>
                  </a:cubicBezTo>
                  <a:cubicBezTo>
                    <a:pt x="375516" y="123590"/>
                    <a:pt x="333324" y="99111"/>
                    <a:pt x="318428" y="89861"/>
                  </a:cubicBezTo>
                  <a:cubicBezTo>
                    <a:pt x="287112" y="70414"/>
                    <a:pt x="205657" y="25492"/>
                    <a:pt x="172105" y="11935"/>
                  </a:cubicBezTo>
                  <a:cubicBezTo>
                    <a:pt x="106936" y="-14398"/>
                    <a:pt x="89402" y="3877"/>
                    <a:pt x="83443" y="58457"/>
                  </a:cubicBezTo>
                  <a:cubicBezTo>
                    <a:pt x="76443" y="122620"/>
                    <a:pt x="77808" y="196719"/>
                    <a:pt x="76733" y="261038"/>
                  </a:cubicBezTo>
                  <a:cubicBezTo>
                    <a:pt x="76374" y="282641"/>
                    <a:pt x="90591" y="308892"/>
                    <a:pt x="82496" y="332777"/>
                  </a:cubicBezTo>
                  <a:cubicBezTo>
                    <a:pt x="77906" y="343839"/>
                    <a:pt x="28040" y="338376"/>
                    <a:pt x="8450" y="370972"/>
                  </a:cubicBezTo>
                  <a:cubicBezTo>
                    <a:pt x="-27091" y="430107"/>
                    <a:pt x="60434" y="463538"/>
                    <a:pt x="69266" y="495452"/>
                  </a:cubicBezTo>
                  <a:cubicBezTo>
                    <a:pt x="80776" y="537040"/>
                    <a:pt x="37973" y="633766"/>
                    <a:pt x="102179" y="645416"/>
                  </a:cubicBezTo>
                  <a:cubicBezTo>
                    <a:pt x="196874" y="662597"/>
                    <a:pt x="166022" y="522683"/>
                    <a:pt x="172836" y="484292"/>
                  </a:cubicBezTo>
                  <a:cubicBezTo>
                    <a:pt x="176039" y="466245"/>
                    <a:pt x="202529" y="430410"/>
                    <a:pt x="202487" y="417513"/>
                  </a:cubicBezTo>
                  <a:cubicBezTo>
                    <a:pt x="202369" y="382638"/>
                    <a:pt x="158884" y="356230"/>
                    <a:pt x="122569" y="345612"/>
                  </a:cubicBezTo>
                </a:path>
              </a:pathLst>
            </a:custGeom>
            <a:solidFill>
              <a:srgbClr val="1D1D1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18" name="Google Shape;418;p9"/>
            <p:cNvSpPr/>
            <p:nvPr/>
          </p:nvSpPr>
          <p:spPr>
            <a:xfrm rot="10800000" flipH="1">
              <a:off x="2237908" y="5275649"/>
              <a:ext cx="157673" cy="575875"/>
            </a:xfrm>
            <a:custGeom>
              <a:avLst/>
              <a:gdLst/>
              <a:ahLst/>
              <a:cxnLst/>
              <a:rect l="l" t="t" r="r" b="b"/>
              <a:pathLst>
                <a:path w="157673" h="575875" extrusionOk="0">
                  <a:moveTo>
                    <a:pt x="73134" y="494478"/>
                  </a:moveTo>
                  <a:cubicBezTo>
                    <a:pt x="142635" y="362890"/>
                    <a:pt x="169432" y="204346"/>
                    <a:pt x="153090" y="59060"/>
                  </a:cubicBezTo>
                  <a:cubicBezTo>
                    <a:pt x="151755" y="47175"/>
                    <a:pt x="142345" y="-22489"/>
                    <a:pt x="114434" y="7664"/>
                  </a:cubicBezTo>
                  <a:cubicBezTo>
                    <a:pt x="106533" y="16202"/>
                    <a:pt x="121024" y="73613"/>
                    <a:pt x="121637" y="89900"/>
                  </a:cubicBezTo>
                  <a:cubicBezTo>
                    <a:pt x="127322" y="241179"/>
                    <a:pt x="108041" y="336511"/>
                    <a:pt x="45064" y="474326"/>
                  </a:cubicBezTo>
                  <a:cubicBezTo>
                    <a:pt x="33495" y="499637"/>
                    <a:pt x="1719" y="544187"/>
                    <a:pt x="253" y="567643"/>
                  </a:cubicBezTo>
                  <a:cubicBezTo>
                    <a:pt x="-227" y="575310"/>
                    <a:pt x="-622" y="577060"/>
                    <a:pt x="10012" y="575529"/>
                  </a:cubicBezTo>
                  <a:cubicBezTo>
                    <a:pt x="39216" y="571333"/>
                    <a:pt x="62271" y="515049"/>
                    <a:pt x="73134" y="494478"/>
                  </a:cubicBezTo>
                </a:path>
              </a:pathLst>
            </a:custGeom>
            <a:solidFill>
              <a:srgbClr val="1D1D1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19" name="Google Shape;419;p9"/>
            <p:cNvSpPr/>
            <p:nvPr/>
          </p:nvSpPr>
          <p:spPr>
            <a:xfrm rot="10800000" flipH="1">
              <a:off x="2098191" y="5000782"/>
              <a:ext cx="235513" cy="92234"/>
            </a:xfrm>
            <a:custGeom>
              <a:avLst/>
              <a:gdLst/>
              <a:ahLst/>
              <a:cxnLst/>
              <a:rect l="l" t="t" r="r" b="b"/>
              <a:pathLst>
                <a:path w="235513" h="92234" extrusionOk="0">
                  <a:moveTo>
                    <a:pt x="235604" y="91862"/>
                  </a:moveTo>
                  <a:cubicBezTo>
                    <a:pt x="235339" y="4268"/>
                    <a:pt x="81568" y="-7747"/>
                    <a:pt x="93" y="3687"/>
                  </a:cubicBezTo>
                  <a:lnTo>
                    <a:pt x="90" y="19200"/>
                  </a:lnTo>
                  <a:cubicBezTo>
                    <a:pt x="53723" y="19020"/>
                    <a:pt x="156026" y="20414"/>
                    <a:pt x="194594" y="55286"/>
                  </a:cubicBezTo>
                  <a:cubicBezTo>
                    <a:pt x="211396" y="70475"/>
                    <a:pt x="206234" y="95904"/>
                    <a:pt x="235604" y="91862"/>
                  </a:cubicBezTo>
                </a:path>
              </a:pathLst>
            </a:custGeom>
            <a:solidFill>
              <a:srgbClr val="1D1D1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20" name="Google Shape;420;p9"/>
            <p:cNvSpPr/>
            <p:nvPr/>
          </p:nvSpPr>
          <p:spPr>
            <a:xfrm rot="10800000" flipH="1">
              <a:off x="2103873" y="4881643"/>
              <a:ext cx="31468" cy="57408"/>
            </a:xfrm>
            <a:custGeom>
              <a:avLst/>
              <a:gdLst/>
              <a:ahLst/>
              <a:cxnLst/>
              <a:rect l="l" t="t" r="r" b="b"/>
              <a:pathLst>
                <a:path w="31468" h="57408" extrusionOk="0">
                  <a:moveTo>
                    <a:pt x="16767" y="57266"/>
                  </a:moveTo>
                  <a:cubicBezTo>
                    <a:pt x="38869" y="61296"/>
                    <a:pt x="35617" y="-3778"/>
                    <a:pt x="10420" y="215"/>
                  </a:cubicBezTo>
                  <a:cubicBezTo>
                    <a:pt x="-8955" y="8933"/>
                    <a:pt x="2107" y="54592"/>
                    <a:pt x="16767" y="57266"/>
                  </a:cubicBezTo>
                </a:path>
              </a:pathLst>
            </a:custGeom>
            <a:solidFill>
              <a:srgbClr val="1D1D1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21" name="Google Shape;421;p9"/>
            <p:cNvSpPr/>
            <p:nvPr/>
          </p:nvSpPr>
          <p:spPr>
            <a:xfrm rot="10800000" flipH="1">
              <a:off x="2262484" y="4892020"/>
              <a:ext cx="38550" cy="47934"/>
            </a:xfrm>
            <a:custGeom>
              <a:avLst/>
              <a:gdLst/>
              <a:ahLst/>
              <a:cxnLst/>
              <a:rect l="l" t="t" r="r" b="b"/>
              <a:pathLst>
                <a:path w="38550" h="47934" extrusionOk="0">
                  <a:moveTo>
                    <a:pt x="1345" y="1099"/>
                  </a:moveTo>
                  <a:cubicBezTo>
                    <a:pt x="-4657" y="12514"/>
                    <a:pt x="11215" y="51062"/>
                    <a:pt x="29859" y="47758"/>
                  </a:cubicBezTo>
                  <a:cubicBezTo>
                    <a:pt x="51634" y="43901"/>
                    <a:pt x="29212" y="-8037"/>
                    <a:pt x="1345" y="1099"/>
                  </a:cubicBezTo>
                </a:path>
              </a:pathLst>
            </a:custGeom>
            <a:solidFill>
              <a:srgbClr val="1D1D1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22" name="Google Shape;422;p9"/>
            <p:cNvSpPr/>
            <p:nvPr/>
          </p:nvSpPr>
          <p:spPr>
            <a:xfrm rot="10800000" flipH="1">
              <a:off x="1986765" y="5242598"/>
              <a:ext cx="265622" cy="449708"/>
            </a:xfrm>
            <a:custGeom>
              <a:avLst/>
              <a:gdLst/>
              <a:ahLst/>
              <a:cxnLst/>
              <a:rect l="l" t="t" r="r" b="b"/>
              <a:pathLst>
                <a:path w="265622" h="449708" extrusionOk="0">
                  <a:moveTo>
                    <a:pt x="214071" y="427008"/>
                  </a:moveTo>
                  <a:cubicBezTo>
                    <a:pt x="226270" y="419958"/>
                    <a:pt x="248554" y="376310"/>
                    <a:pt x="246804" y="389011"/>
                  </a:cubicBezTo>
                  <a:cubicBezTo>
                    <a:pt x="238530" y="449028"/>
                    <a:pt x="297838" y="209449"/>
                    <a:pt x="240202" y="54169"/>
                  </a:cubicBezTo>
                  <a:cubicBezTo>
                    <a:pt x="207557" y="-33777"/>
                    <a:pt x="62024" y="-4743"/>
                    <a:pt x="24246" y="72611"/>
                  </a:cubicBezTo>
                  <a:cubicBezTo>
                    <a:pt x="-18608" y="160361"/>
                    <a:pt x="-206" y="278164"/>
                    <a:pt x="45933" y="363077"/>
                  </a:cubicBezTo>
                  <a:cubicBezTo>
                    <a:pt x="63343" y="395111"/>
                    <a:pt x="115295" y="441858"/>
                    <a:pt x="150809" y="398536"/>
                  </a:cubicBezTo>
                  <a:cubicBezTo>
                    <a:pt x="170867" y="397057"/>
                    <a:pt x="183866" y="410460"/>
                    <a:pt x="172082" y="425343"/>
                  </a:cubicBezTo>
                  <a:cubicBezTo>
                    <a:pt x="161529" y="438671"/>
                    <a:pt x="131725" y="432781"/>
                    <a:pt x="133684" y="449857"/>
                  </a:cubicBezTo>
                  <a:cubicBezTo>
                    <a:pt x="160817" y="447859"/>
                    <a:pt x="191842" y="439856"/>
                    <a:pt x="214071" y="427008"/>
                  </a:cubicBezTo>
                </a:path>
              </a:pathLst>
            </a:custGeom>
            <a:solidFill>
              <a:srgbClr val="A7939A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23" name="Google Shape;423;p9"/>
            <p:cNvSpPr/>
            <p:nvPr/>
          </p:nvSpPr>
          <p:spPr>
            <a:xfrm rot="10800000" flipH="1">
              <a:off x="1725081" y="4784543"/>
              <a:ext cx="125599" cy="251594"/>
            </a:xfrm>
            <a:custGeom>
              <a:avLst/>
              <a:gdLst/>
              <a:ahLst/>
              <a:cxnLst/>
              <a:rect l="l" t="t" r="r" b="b"/>
              <a:pathLst>
                <a:path w="125599" h="251594" extrusionOk="0">
                  <a:moveTo>
                    <a:pt x="91134" y="251662"/>
                  </a:moveTo>
                  <a:cubicBezTo>
                    <a:pt x="115844" y="205908"/>
                    <a:pt x="90118" y="161904"/>
                    <a:pt x="98124" y="114595"/>
                  </a:cubicBezTo>
                  <a:cubicBezTo>
                    <a:pt x="104739" y="75499"/>
                    <a:pt x="153158" y="56368"/>
                    <a:pt x="103404" y="21144"/>
                  </a:cubicBezTo>
                  <a:cubicBezTo>
                    <a:pt x="37853" y="-25263"/>
                    <a:pt x="-38476" y="10131"/>
                    <a:pt x="22106" y="77053"/>
                  </a:cubicBezTo>
                  <a:cubicBezTo>
                    <a:pt x="42735" y="99844"/>
                    <a:pt x="71138" y="106638"/>
                    <a:pt x="72418" y="145461"/>
                  </a:cubicBezTo>
                  <a:cubicBezTo>
                    <a:pt x="73362" y="174197"/>
                    <a:pt x="42206" y="243274"/>
                    <a:pt x="91134" y="25166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24" name="Google Shape;424;p9"/>
            <p:cNvSpPr/>
            <p:nvPr/>
          </p:nvSpPr>
          <p:spPr>
            <a:xfrm rot="10800000" flipH="1">
              <a:off x="2314632" y="5845348"/>
              <a:ext cx="161861" cy="116428"/>
            </a:xfrm>
            <a:custGeom>
              <a:avLst/>
              <a:gdLst/>
              <a:ahLst/>
              <a:cxnLst/>
              <a:rect l="l" t="t" r="r" b="b"/>
              <a:pathLst>
                <a:path w="161861" h="116428" extrusionOk="0">
                  <a:moveTo>
                    <a:pt x="161469" y="42411"/>
                  </a:moveTo>
                  <a:cubicBezTo>
                    <a:pt x="156105" y="34470"/>
                    <a:pt x="108434" y="57930"/>
                    <a:pt x="67907" y="39312"/>
                  </a:cubicBezTo>
                  <a:cubicBezTo>
                    <a:pt x="37535" y="25361"/>
                    <a:pt x="35837" y="-894"/>
                    <a:pt x="25245" y="157"/>
                  </a:cubicBezTo>
                  <a:cubicBezTo>
                    <a:pt x="5817" y="2087"/>
                    <a:pt x="-18413" y="93376"/>
                    <a:pt x="22042" y="112814"/>
                  </a:cubicBezTo>
                  <a:cubicBezTo>
                    <a:pt x="67323" y="134569"/>
                    <a:pt x="169890" y="54871"/>
                    <a:pt x="161469" y="42411"/>
                  </a:cubicBezTo>
                  <a:close/>
                </a:path>
              </a:pathLst>
            </a:custGeom>
            <a:noFill/>
            <a:ln w="19350" cap="rnd" cmpd="sng">
              <a:solidFill>
                <a:srgbClr val="1D1D1B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425" name="Google Shape;425;p9"/>
          <p:cNvSpPr txBox="1"/>
          <p:nvPr/>
        </p:nvSpPr>
        <p:spPr>
          <a:xfrm>
            <a:off x="0" y="123824"/>
            <a:ext cx="9135900" cy="52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s-ES" sz="2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L’activitat científica</a:t>
            </a:r>
            <a:endParaRPr sz="2400" b="0" i="0" u="none" strike="noStrike" cap="non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26" name="Google Shape;426;p9"/>
          <p:cNvSpPr txBox="1"/>
          <p:nvPr/>
        </p:nvSpPr>
        <p:spPr>
          <a:xfrm>
            <a:off x="539750" y="4817603"/>
            <a:ext cx="8096400" cy="32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marR="0" lvl="0" indent="0" algn="r" rtl="0">
              <a:lnSpc>
                <a:spcPct val="104166"/>
              </a:lnSpc>
              <a:spcBef>
                <a:spcPts val="5985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s-ES" sz="1200" b="0" i="0" u="none" strike="noStrike" cap="none">
                <a:solidFill>
                  <a:srgbClr val="8E8E8E"/>
                </a:solidFill>
                <a:latin typeface="Arial"/>
                <a:ea typeface="Arial"/>
                <a:cs typeface="Arial"/>
                <a:sym typeface="Arial"/>
              </a:rPr>
              <a:t>Salvant el meu territori </a:t>
            </a:r>
            <a:r>
              <a:rPr lang="es-ES"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- Investigació i mètode científic</a:t>
            </a:r>
            <a:endParaRPr sz="1200" b="0" i="0" u="none" strike="noStrike" cap="none">
              <a:solidFill>
                <a:srgbClr val="8D8D8D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1" name="Google Shape;431;p10"/>
          <p:cNvSpPr/>
          <p:nvPr/>
        </p:nvSpPr>
        <p:spPr>
          <a:xfrm>
            <a:off x="137269" y="687690"/>
            <a:ext cx="8791355" cy="4092128"/>
          </a:xfrm>
          <a:custGeom>
            <a:avLst/>
            <a:gdLst/>
            <a:ahLst/>
            <a:cxnLst/>
            <a:rect l="l" t="t" r="r" b="b"/>
            <a:pathLst>
              <a:path w="8791355" h="4092128" extrusionOk="0">
                <a:moveTo>
                  <a:pt x="65216" y="117351"/>
                </a:moveTo>
                <a:cubicBezTo>
                  <a:pt x="140235" y="-147156"/>
                  <a:pt x="8302878" y="86220"/>
                  <a:pt x="8722594" y="117351"/>
                </a:cubicBezTo>
                <a:cubicBezTo>
                  <a:pt x="8856378" y="506776"/>
                  <a:pt x="8742858" y="2731342"/>
                  <a:pt x="8722594" y="4035755"/>
                </a:cubicBezTo>
                <a:cubicBezTo>
                  <a:pt x="5666106" y="4252832"/>
                  <a:pt x="1862423" y="4144448"/>
                  <a:pt x="139623" y="4049519"/>
                </a:cubicBezTo>
                <a:cubicBezTo>
                  <a:pt x="9200" y="2672028"/>
                  <a:pt x="81531" y="1593892"/>
                  <a:pt x="65216" y="117351"/>
                </a:cubicBezTo>
                <a:close/>
              </a:path>
            </a:pathLst>
          </a:custGeom>
          <a:noFill/>
          <a:ln w="9525" cap="flat" cmpd="sng">
            <a:solidFill>
              <a:srgbClr val="00324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32" name="Google Shape;432;p10"/>
          <p:cNvSpPr txBox="1">
            <a:spLocks noGrp="1"/>
          </p:cNvSpPr>
          <p:nvPr>
            <p:ph type="body" idx="4294967295"/>
          </p:nvPr>
        </p:nvSpPr>
        <p:spPr>
          <a:xfrm>
            <a:off x="539748" y="1481176"/>
            <a:ext cx="8096000" cy="307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s-ES" sz="1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Investigació i desenvolupament (I+D) comprén la feina creativa i sistemàtica feta amb l'objectiu </a:t>
            </a:r>
            <a:r>
              <a:rPr lang="es-ES" sz="1400">
                <a:solidFill>
                  <a:schemeClr val="dk2"/>
                </a:solidFill>
                <a:highlight>
                  <a:srgbClr val="C8BCC0"/>
                </a:highlight>
                <a:latin typeface="Arial"/>
                <a:ea typeface="Arial"/>
                <a:cs typeface="Arial"/>
                <a:sym typeface="Arial"/>
              </a:rPr>
              <a:t>d'augmentar el volum de coneixement</a:t>
            </a:r>
            <a:r>
              <a:rPr lang="es-ES" sz="1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 (incloent-hi el coneixement de la humanitat, la cultura i la societat) </a:t>
            </a:r>
            <a:r>
              <a:rPr lang="es-ES" sz="1400">
                <a:solidFill>
                  <a:schemeClr val="dk2"/>
                </a:solidFill>
                <a:highlight>
                  <a:srgbClr val="C8BCC0"/>
                </a:highlight>
                <a:latin typeface="Arial"/>
                <a:ea typeface="Arial"/>
                <a:cs typeface="Arial"/>
                <a:sym typeface="Arial"/>
              </a:rPr>
              <a:t>i idear les noves aplicacions de coneixement disponible.</a:t>
            </a:r>
            <a:endParaRPr sz="1400">
              <a:solidFill>
                <a:schemeClr val="dk2"/>
              </a:solidFill>
              <a:highlight>
                <a:srgbClr val="C8BCC0"/>
              </a:highlight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endParaRPr sz="14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s-ES" sz="1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Hi ha un conjunt de característiques comunes que identifiquen les activitats d’I+D destinades a assolir objectius generals o específics, fins i tot quan les duen a terme diferents executors.</a:t>
            </a:r>
            <a:endParaRPr sz="14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endParaRPr sz="14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endParaRPr sz="14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33" name="Google Shape;433;p10"/>
          <p:cNvSpPr txBox="1"/>
          <p:nvPr/>
        </p:nvSpPr>
        <p:spPr>
          <a:xfrm>
            <a:off x="540000" y="900113"/>
            <a:ext cx="8096000" cy="5216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200"/>
              <a:buFont typeface="Roboto"/>
              <a:buNone/>
            </a:pPr>
            <a:r>
              <a:rPr lang="es-ES" sz="2000" b="0" i="0" u="none" strike="noStrike" cap="non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2.1. L’activitat científica</a:t>
            </a:r>
            <a:endParaRPr sz="2000" b="0" i="0" u="none" strike="noStrike" cap="none">
              <a:solidFill>
                <a:srgbClr val="C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34" name="Google Shape;434;p10"/>
          <p:cNvSpPr txBox="1"/>
          <p:nvPr/>
        </p:nvSpPr>
        <p:spPr>
          <a:xfrm>
            <a:off x="0" y="123824"/>
            <a:ext cx="9135900" cy="52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s-ES" sz="2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L’activitat científica</a:t>
            </a:r>
            <a:endParaRPr sz="2400" b="0" i="0" u="none" strike="noStrike" cap="non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35" name="Google Shape;435;p10"/>
          <p:cNvSpPr txBox="1"/>
          <p:nvPr/>
        </p:nvSpPr>
        <p:spPr>
          <a:xfrm>
            <a:off x="539750" y="4817603"/>
            <a:ext cx="8096400" cy="32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marR="0" lvl="0" indent="0" algn="r" rtl="0">
              <a:lnSpc>
                <a:spcPct val="104166"/>
              </a:lnSpc>
              <a:spcBef>
                <a:spcPts val="5985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s-ES" sz="1200" b="0" i="0" u="none" strike="noStrike" cap="none">
                <a:solidFill>
                  <a:srgbClr val="8E8E8E"/>
                </a:solidFill>
                <a:latin typeface="Arial"/>
                <a:ea typeface="Arial"/>
                <a:cs typeface="Arial"/>
                <a:sym typeface="Arial"/>
              </a:rPr>
              <a:t>Salvant el meu territori </a:t>
            </a:r>
            <a:r>
              <a:rPr lang="es-ES"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- Investigació i mètode científic</a:t>
            </a:r>
            <a:endParaRPr sz="1200" b="0" i="0" u="none" strike="noStrike" cap="none">
              <a:solidFill>
                <a:srgbClr val="8D8D8D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" name="Google Shape;440;p11"/>
          <p:cNvSpPr/>
          <p:nvPr/>
        </p:nvSpPr>
        <p:spPr>
          <a:xfrm>
            <a:off x="137269" y="687690"/>
            <a:ext cx="8791355" cy="4092128"/>
          </a:xfrm>
          <a:custGeom>
            <a:avLst/>
            <a:gdLst/>
            <a:ahLst/>
            <a:cxnLst/>
            <a:rect l="l" t="t" r="r" b="b"/>
            <a:pathLst>
              <a:path w="8791355" h="4092128" extrusionOk="0">
                <a:moveTo>
                  <a:pt x="65216" y="117351"/>
                </a:moveTo>
                <a:cubicBezTo>
                  <a:pt x="140235" y="-147156"/>
                  <a:pt x="8302878" y="86220"/>
                  <a:pt x="8722594" y="117351"/>
                </a:cubicBezTo>
                <a:cubicBezTo>
                  <a:pt x="8856378" y="506776"/>
                  <a:pt x="8742858" y="2731342"/>
                  <a:pt x="8722594" y="4035755"/>
                </a:cubicBezTo>
                <a:cubicBezTo>
                  <a:pt x="5666106" y="4252832"/>
                  <a:pt x="1862423" y="4144448"/>
                  <a:pt x="139623" y="4049519"/>
                </a:cubicBezTo>
                <a:cubicBezTo>
                  <a:pt x="9200" y="2672028"/>
                  <a:pt x="81531" y="1593892"/>
                  <a:pt x="65216" y="117351"/>
                </a:cubicBezTo>
                <a:close/>
              </a:path>
            </a:pathLst>
          </a:custGeom>
          <a:noFill/>
          <a:ln w="9525" cap="flat" cmpd="sng">
            <a:solidFill>
              <a:srgbClr val="00324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41" name="Google Shape;441;p11"/>
          <p:cNvSpPr txBox="1">
            <a:spLocks noGrp="1"/>
          </p:cNvSpPr>
          <p:nvPr>
            <p:ph type="body" idx="4294967295"/>
          </p:nvPr>
        </p:nvSpPr>
        <p:spPr>
          <a:xfrm>
            <a:off x="539748" y="1481176"/>
            <a:ext cx="8096000" cy="307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s-ES" sz="1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Perquè una activitat es considere d'I+D ha de ser:</a:t>
            </a:r>
            <a:endParaRPr/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endParaRPr sz="14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285750" lvl="0" indent="-2857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Font typeface="Arial"/>
              <a:buChar char="•"/>
            </a:pPr>
            <a:r>
              <a:rPr lang="es-ES" sz="1400">
                <a:solidFill>
                  <a:schemeClr val="dk2"/>
                </a:solidFill>
                <a:highlight>
                  <a:srgbClr val="CBBFC3"/>
                </a:highlight>
                <a:latin typeface="Arial"/>
                <a:ea typeface="Arial"/>
                <a:cs typeface="Arial"/>
                <a:sym typeface="Arial"/>
              </a:rPr>
              <a:t>Innovadora,</a:t>
            </a:r>
            <a:r>
              <a:rPr lang="es-ES" sz="1400">
                <a:solidFill>
                  <a:schemeClr val="dk2"/>
                </a:solidFill>
                <a:highlight>
                  <a:schemeClr val="lt1"/>
                </a:highlight>
                <a:latin typeface="Arial"/>
                <a:ea typeface="Arial"/>
                <a:cs typeface="Arial"/>
                <a:sym typeface="Arial"/>
              </a:rPr>
              <a:t> orientada a nous descobriments.</a:t>
            </a:r>
            <a:endParaRPr sz="1400">
              <a:solidFill>
                <a:schemeClr val="dk2"/>
              </a:solidFill>
              <a:highlight>
                <a:schemeClr val="lt1"/>
              </a:highlight>
              <a:latin typeface="Arial"/>
              <a:ea typeface="Arial"/>
              <a:cs typeface="Arial"/>
              <a:sym typeface="Arial"/>
            </a:endParaRPr>
          </a:p>
          <a:p>
            <a:pPr marL="285750" lvl="0" indent="-2857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Font typeface="Arial"/>
              <a:buChar char="•"/>
            </a:pPr>
            <a:r>
              <a:rPr lang="es-ES" sz="1400">
                <a:solidFill>
                  <a:schemeClr val="dk2"/>
                </a:solidFill>
                <a:highlight>
                  <a:srgbClr val="CBBFC3"/>
                </a:highlight>
                <a:latin typeface="Arial"/>
                <a:ea typeface="Arial"/>
                <a:cs typeface="Arial"/>
                <a:sym typeface="Arial"/>
              </a:rPr>
              <a:t>Creativa,</a:t>
            </a:r>
            <a:r>
              <a:rPr lang="es-ES" sz="1400">
                <a:solidFill>
                  <a:schemeClr val="dk2"/>
                </a:solidFill>
                <a:highlight>
                  <a:schemeClr val="lt1"/>
                </a:highlight>
                <a:latin typeface="Arial"/>
                <a:ea typeface="Arial"/>
                <a:cs typeface="Arial"/>
                <a:sym typeface="Arial"/>
              </a:rPr>
              <a:t> amb conceptes o idees originals que milloren el coneixement i que no siguen obvis.</a:t>
            </a:r>
            <a:endParaRPr sz="1400">
              <a:solidFill>
                <a:schemeClr val="dk2"/>
              </a:solidFill>
              <a:highlight>
                <a:schemeClr val="lt1"/>
              </a:highlight>
              <a:latin typeface="Arial"/>
              <a:ea typeface="Arial"/>
              <a:cs typeface="Arial"/>
              <a:sym typeface="Arial"/>
            </a:endParaRPr>
          </a:p>
          <a:p>
            <a:pPr marL="285750" lvl="0" indent="-2857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Font typeface="Arial"/>
              <a:buChar char="•"/>
            </a:pPr>
            <a:r>
              <a:rPr lang="es-ES" sz="1400">
                <a:solidFill>
                  <a:schemeClr val="dk2"/>
                </a:solidFill>
                <a:highlight>
                  <a:srgbClr val="CBBFC3"/>
                </a:highlight>
                <a:latin typeface="Arial"/>
                <a:ea typeface="Arial"/>
                <a:cs typeface="Arial"/>
                <a:sym typeface="Arial"/>
              </a:rPr>
              <a:t>Incerta, </a:t>
            </a:r>
            <a:r>
              <a:rPr lang="es-ES" sz="1400">
                <a:solidFill>
                  <a:schemeClr val="dk2"/>
                </a:solidFill>
                <a:highlight>
                  <a:schemeClr val="lt1"/>
                </a:highlight>
                <a:latin typeface="Arial"/>
                <a:ea typeface="Arial"/>
                <a:cs typeface="Arial"/>
                <a:sym typeface="Arial"/>
              </a:rPr>
              <a:t>perquè, quan es mamprén un projecte nou, no se sap si s'obtindran els resultats esperats.</a:t>
            </a:r>
            <a:endParaRPr sz="1400">
              <a:solidFill>
                <a:schemeClr val="dk2"/>
              </a:solidFill>
              <a:highlight>
                <a:schemeClr val="lt1"/>
              </a:highlight>
              <a:latin typeface="Arial"/>
              <a:ea typeface="Arial"/>
              <a:cs typeface="Arial"/>
              <a:sym typeface="Arial"/>
            </a:endParaRPr>
          </a:p>
          <a:p>
            <a:pPr marL="285750" lvl="0" indent="-2857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Font typeface="Arial"/>
              <a:buChar char="•"/>
            </a:pPr>
            <a:r>
              <a:rPr lang="es-ES" sz="1400">
                <a:solidFill>
                  <a:schemeClr val="dk2"/>
                </a:solidFill>
                <a:highlight>
                  <a:srgbClr val="CBBFC3"/>
                </a:highlight>
                <a:latin typeface="Arial"/>
                <a:ea typeface="Arial"/>
                <a:cs typeface="Arial"/>
                <a:sym typeface="Arial"/>
              </a:rPr>
              <a:t>Sistemàtica, </a:t>
            </a:r>
            <a:r>
              <a:rPr lang="es-ES" sz="1400">
                <a:solidFill>
                  <a:schemeClr val="dk2"/>
                </a:solidFill>
                <a:highlight>
                  <a:schemeClr val="lt1"/>
                </a:highlight>
                <a:latin typeface="Arial"/>
                <a:ea typeface="Arial"/>
                <a:cs typeface="Arial"/>
                <a:sym typeface="Arial"/>
              </a:rPr>
              <a:t>seguint un pla i un registre tant del procés com dels resultats.</a:t>
            </a:r>
            <a:endParaRPr sz="1400">
              <a:solidFill>
                <a:schemeClr val="dk2"/>
              </a:solidFill>
              <a:highlight>
                <a:schemeClr val="lt1"/>
              </a:highlight>
              <a:latin typeface="Arial"/>
              <a:ea typeface="Arial"/>
              <a:cs typeface="Arial"/>
              <a:sym typeface="Arial"/>
            </a:endParaRPr>
          </a:p>
          <a:p>
            <a:pPr marL="285750" lvl="0" indent="-2857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Font typeface="Arial"/>
              <a:buChar char="•"/>
            </a:pPr>
            <a:r>
              <a:rPr lang="es-ES" sz="1400">
                <a:solidFill>
                  <a:schemeClr val="dk2"/>
                </a:solidFill>
                <a:highlight>
                  <a:srgbClr val="CBBFC3"/>
                </a:highlight>
                <a:latin typeface="Arial"/>
                <a:ea typeface="Arial"/>
                <a:cs typeface="Arial"/>
                <a:sym typeface="Arial"/>
              </a:rPr>
              <a:t>Transferible i/o reproduïble,</a:t>
            </a:r>
            <a:r>
              <a:rPr lang="es-ES" sz="1400">
                <a:solidFill>
                  <a:schemeClr val="dk2"/>
                </a:solidFill>
                <a:highlight>
                  <a:schemeClr val="lt1"/>
                </a:highlight>
                <a:latin typeface="Arial"/>
                <a:ea typeface="Arial"/>
                <a:cs typeface="Arial"/>
                <a:sym typeface="Arial"/>
              </a:rPr>
              <a:t> és a dir, que permeta transferir els nous coneixements garantint-ne l'ús i permetent que altres investigadors els reproduïsquen com a part de les seues activitats d'I+D.</a:t>
            </a:r>
            <a:endParaRPr sz="1400">
              <a:solidFill>
                <a:schemeClr val="dk2"/>
              </a:solidFill>
              <a:highlight>
                <a:schemeClr val="lt1"/>
              </a:highlight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endParaRPr sz="14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42" name="Google Shape;442;p11"/>
          <p:cNvSpPr txBox="1"/>
          <p:nvPr/>
        </p:nvSpPr>
        <p:spPr>
          <a:xfrm>
            <a:off x="0" y="123824"/>
            <a:ext cx="9135900" cy="52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s-ES" sz="2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L’activitat científica</a:t>
            </a:r>
            <a:endParaRPr sz="2400" b="0" i="0" u="none" strike="noStrike" cap="non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43" name="Google Shape;443;p11"/>
          <p:cNvSpPr txBox="1"/>
          <p:nvPr/>
        </p:nvSpPr>
        <p:spPr>
          <a:xfrm>
            <a:off x="539750" y="4817603"/>
            <a:ext cx="8096400" cy="32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marR="0" lvl="0" indent="0" algn="r" rtl="0">
              <a:lnSpc>
                <a:spcPct val="104166"/>
              </a:lnSpc>
              <a:spcBef>
                <a:spcPts val="5985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s-ES" sz="1200" b="0" i="0" u="none" strike="noStrike" cap="none">
                <a:solidFill>
                  <a:srgbClr val="8E8E8E"/>
                </a:solidFill>
                <a:latin typeface="Arial"/>
                <a:ea typeface="Arial"/>
                <a:cs typeface="Arial"/>
                <a:sym typeface="Arial"/>
              </a:rPr>
              <a:t>Salvant el meu territori </a:t>
            </a:r>
            <a:r>
              <a:rPr lang="es-ES"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- Investigació i mètode científic</a:t>
            </a:r>
            <a:endParaRPr sz="1200" b="0" i="0" u="none" strike="noStrike" cap="none">
              <a:solidFill>
                <a:srgbClr val="8D8D8D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44" name="Google Shape;444;p11"/>
          <p:cNvSpPr txBox="1"/>
          <p:nvPr/>
        </p:nvSpPr>
        <p:spPr>
          <a:xfrm>
            <a:off x="540000" y="900113"/>
            <a:ext cx="8096100" cy="52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200"/>
              <a:buFont typeface="Roboto"/>
              <a:buNone/>
            </a:pPr>
            <a:r>
              <a:rPr lang="es-ES" sz="2000" b="0" i="0" u="none" strike="noStrike" cap="non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2.1. L’activitat científica</a:t>
            </a:r>
            <a:endParaRPr sz="2000" b="0" i="0" u="none" strike="noStrike" cap="none">
              <a:solidFill>
                <a:srgbClr val="C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9" name="Google Shape;449;p12"/>
          <p:cNvSpPr/>
          <p:nvPr/>
        </p:nvSpPr>
        <p:spPr>
          <a:xfrm>
            <a:off x="137269" y="687690"/>
            <a:ext cx="8791355" cy="4092128"/>
          </a:xfrm>
          <a:custGeom>
            <a:avLst/>
            <a:gdLst/>
            <a:ahLst/>
            <a:cxnLst/>
            <a:rect l="l" t="t" r="r" b="b"/>
            <a:pathLst>
              <a:path w="8791355" h="4092128" extrusionOk="0">
                <a:moveTo>
                  <a:pt x="65216" y="117351"/>
                </a:moveTo>
                <a:cubicBezTo>
                  <a:pt x="140235" y="-147156"/>
                  <a:pt x="8302878" y="86220"/>
                  <a:pt x="8722594" y="117351"/>
                </a:cubicBezTo>
                <a:cubicBezTo>
                  <a:pt x="8856378" y="506776"/>
                  <a:pt x="8742858" y="2731342"/>
                  <a:pt x="8722594" y="4035755"/>
                </a:cubicBezTo>
                <a:cubicBezTo>
                  <a:pt x="5666106" y="4252832"/>
                  <a:pt x="1862423" y="4144448"/>
                  <a:pt x="139623" y="4049519"/>
                </a:cubicBezTo>
                <a:cubicBezTo>
                  <a:pt x="9200" y="2672028"/>
                  <a:pt x="81531" y="1593892"/>
                  <a:pt x="65216" y="117351"/>
                </a:cubicBezTo>
                <a:close/>
              </a:path>
            </a:pathLst>
          </a:custGeom>
          <a:noFill/>
          <a:ln w="9525" cap="flat" cmpd="sng">
            <a:solidFill>
              <a:srgbClr val="00324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50" name="Google Shape;450;p12"/>
          <p:cNvSpPr/>
          <p:nvPr/>
        </p:nvSpPr>
        <p:spPr>
          <a:xfrm flipH="1">
            <a:off x="2539999" y="4272305"/>
            <a:ext cx="4356099" cy="452124"/>
          </a:xfrm>
          <a:custGeom>
            <a:avLst/>
            <a:gdLst/>
            <a:ahLst/>
            <a:cxnLst/>
            <a:rect l="l" t="t" r="r" b="b"/>
            <a:pathLst>
              <a:path w="7095441" h="977489" extrusionOk="0">
                <a:moveTo>
                  <a:pt x="3274727" y="6736"/>
                </a:moveTo>
                <a:cubicBezTo>
                  <a:pt x="2346412" y="-23744"/>
                  <a:pt x="1362438" y="52456"/>
                  <a:pt x="845603" y="169738"/>
                </a:cubicBezTo>
                <a:cubicBezTo>
                  <a:pt x="328768" y="287020"/>
                  <a:pt x="-314625" y="575917"/>
                  <a:pt x="173718" y="710426"/>
                </a:cubicBezTo>
                <a:cubicBezTo>
                  <a:pt x="662061" y="844936"/>
                  <a:pt x="2656513" y="988722"/>
                  <a:pt x="3775659" y="976795"/>
                </a:cubicBezTo>
                <a:cubicBezTo>
                  <a:pt x="4695360" y="930413"/>
                  <a:pt x="6448623" y="742895"/>
                  <a:pt x="6888595" y="638865"/>
                </a:cubicBezTo>
                <a:cubicBezTo>
                  <a:pt x="7328567" y="534836"/>
                  <a:pt x="7017803" y="457973"/>
                  <a:pt x="6415492" y="352618"/>
                </a:cubicBezTo>
                <a:cubicBezTo>
                  <a:pt x="5813181" y="247263"/>
                  <a:pt x="4203042" y="37216"/>
                  <a:pt x="3274727" y="6736"/>
                </a:cubicBezTo>
                <a:close/>
              </a:path>
            </a:pathLst>
          </a:custGeom>
          <a:solidFill>
            <a:srgbClr val="CBBFC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51" name="Google Shape;451;p12"/>
          <p:cNvSpPr/>
          <p:nvPr/>
        </p:nvSpPr>
        <p:spPr>
          <a:xfrm flipH="1">
            <a:off x="1893448" y="1634235"/>
            <a:ext cx="2088720" cy="1493524"/>
          </a:xfrm>
          <a:prstGeom prst="wedgeEllipseCallout">
            <a:avLst>
              <a:gd name="adj1" fmla="val -61998"/>
              <a:gd name="adj2" fmla="val 34691"/>
            </a:avLst>
          </a:prstGeom>
          <a:noFill/>
          <a:ln w="1270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52" name="Google Shape;452;p12"/>
          <p:cNvSpPr txBox="1"/>
          <p:nvPr/>
        </p:nvSpPr>
        <p:spPr>
          <a:xfrm>
            <a:off x="1994670" y="1768045"/>
            <a:ext cx="1902914" cy="109934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Roboto"/>
              <a:buNone/>
            </a:pPr>
            <a:r>
              <a:rPr lang="es-ES"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I+D comprén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Roboto"/>
              <a:buNone/>
            </a:pPr>
            <a:r>
              <a:rPr lang="es-ES"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la feina creativa i</a:t>
            </a:r>
            <a:endParaRPr sz="12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Roboto"/>
              <a:buNone/>
            </a:pPr>
            <a:r>
              <a:rPr lang="es-ES"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sistemàtica feta amb</a:t>
            </a:r>
            <a:endParaRPr sz="12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Roboto"/>
              <a:buNone/>
            </a:pPr>
            <a:r>
              <a:rPr lang="es-ES"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l'objectiu d'augmentar el</a:t>
            </a:r>
            <a:endParaRPr sz="12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Roboto"/>
              <a:buNone/>
            </a:pPr>
            <a:r>
              <a:rPr lang="es-ES"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volum de coneixement.</a:t>
            </a:r>
            <a:endParaRPr sz="12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Roboto"/>
              <a:buNone/>
            </a:pPr>
            <a:endParaRPr sz="12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12700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Roboto"/>
              <a:buNone/>
            </a:pPr>
            <a:endParaRPr sz="12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53" name="Google Shape;453;p12"/>
          <p:cNvSpPr/>
          <p:nvPr/>
        </p:nvSpPr>
        <p:spPr>
          <a:xfrm flipH="1">
            <a:off x="5660309" y="1790069"/>
            <a:ext cx="2165520" cy="1292088"/>
          </a:xfrm>
          <a:prstGeom prst="wedgeEllipseCallout">
            <a:avLst>
              <a:gd name="adj1" fmla="val 72072"/>
              <a:gd name="adj2" fmla="val 37150"/>
            </a:avLst>
          </a:prstGeom>
          <a:noFill/>
          <a:ln w="1270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54" name="Google Shape;454;p12"/>
          <p:cNvSpPr txBox="1"/>
          <p:nvPr/>
        </p:nvSpPr>
        <p:spPr>
          <a:xfrm>
            <a:off x="5660310" y="2010143"/>
            <a:ext cx="2113840" cy="80227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12700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Roboto"/>
              <a:buNone/>
            </a:pPr>
            <a:r>
              <a:rPr lang="es-ES"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Tot seguit,</a:t>
            </a:r>
            <a:endParaRPr sz="12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12700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Roboto"/>
              <a:buNone/>
            </a:pPr>
            <a:r>
              <a:rPr lang="es-ES"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us deixe exemples de pel·lícules que aborden aquestes qüestions.</a:t>
            </a:r>
            <a:endParaRPr sz="12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12700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Roboto"/>
              <a:buNone/>
            </a:pPr>
            <a:endParaRPr sz="12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12700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Roboto"/>
              <a:buNone/>
            </a:pPr>
            <a:endParaRPr sz="12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455" name="Google Shape;455;p12"/>
          <p:cNvGrpSpPr/>
          <p:nvPr/>
        </p:nvGrpSpPr>
        <p:grpSpPr>
          <a:xfrm>
            <a:off x="4249018" y="2331857"/>
            <a:ext cx="908325" cy="2176093"/>
            <a:chOff x="1615219" y="507815"/>
            <a:chExt cx="989820" cy="2371331"/>
          </a:xfrm>
        </p:grpSpPr>
        <p:sp>
          <p:nvSpPr>
            <p:cNvPr id="456" name="Google Shape;456;p12"/>
            <p:cNvSpPr/>
            <p:nvPr/>
          </p:nvSpPr>
          <p:spPr>
            <a:xfrm>
              <a:off x="1835408" y="1263883"/>
              <a:ext cx="507844" cy="1078049"/>
            </a:xfrm>
            <a:custGeom>
              <a:avLst/>
              <a:gdLst/>
              <a:ahLst/>
              <a:cxnLst/>
              <a:rect l="l" t="t" r="r" b="b"/>
              <a:pathLst>
                <a:path w="507844" h="1078049" extrusionOk="0">
                  <a:moveTo>
                    <a:pt x="162372" y="5580"/>
                  </a:moveTo>
                  <a:cubicBezTo>
                    <a:pt x="162372" y="5580"/>
                    <a:pt x="224635" y="62326"/>
                    <a:pt x="302344" y="29468"/>
                  </a:cubicBezTo>
                  <a:cubicBezTo>
                    <a:pt x="380207" y="-3371"/>
                    <a:pt x="380207" y="-387"/>
                    <a:pt x="380207" y="-387"/>
                  </a:cubicBezTo>
                  <a:cubicBezTo>
                    <a:pt x="380207" y="-387"/>
                    <a:pt x="444986" y="662524"/>
                    <a:pt x="455392" y="761058"/>
                  </a:cubicBezTo>
                  <a:cubicBezTo>
                    <a:pt x="465789" y="859612"/>
                    <a:pt x="514969" y="1062667"/>
                    <a:pt x="514969" y="1062667"/>
                  </a:cubicBezTo>
                  <a:cubicBezTo>
                    <a:pt x="514969" y="1062667"/>
                    <a:pt x="105320" y="1074602"/>
                    <a:pt x="24932" y="1077585"/>
                  </a:cubicBezTo>
                  <a:cubicBezTo>
                    <a:pt x="-55455" y="1080570"/>
                    <a:pt x="162372" y="5580"/>
                    <a:pt x="162372" y="5580"/>
                  </a:cubicBezTo>
                  <a:close/>
                </a:path>
              </a:pathLst>
            </a:custGeom>
            <a:solidFill>
              <a:srgbClr val="E5DFE1"/>
            </a:solidFill>
            <a:ln w="20625" cap="flat" cmpd="sng">
              <a:solidFill>
                <a:srgbClr val="000000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57" name="Google Shape;457;p12"/>
            <p:cNvSpPr/>
            <p:nvPr/>
          </p:nvSpPr>
          <p:spPr>
            <a:xfrm rot="10800000" flipH="1">
              <a:off x="1786911" y="589304"/>
              <a:ext cx="616497" cy="678217"/>
            </a:xfrm>
            <a:custGeom>
              <a:avLst/>
              <a:gdLst/>
              <a:ahLst/>
              <a:cxnLst/>
              <a:rect l="l" t="t" r="r" b="b"/>
              <a:pathLst>
                <a:path w="616497" h="678217" extrusionOk="0">
                  <a:moveTo>
                    <a:pt x="312316" y="678145"/>
                  </a:moveTo>
                  <a:cubicBezTo>
                    <a:pt x="210168" y="679205"/>
                    <a:pt x="125041" y="655476"/>
                    <a:pt x="63713" y="550586"/>
                  </a:cubicBezTo>
                  <a:cubicBezTo>
                    <a:pt x="23191" y="481287"/>
                    <a:pt x="2418" y="413797"/>
                    <a:pt x="203" y="344251"/>
                  </a:cubicBezTo>
                  <a:cubicBezTo>
                    <a:pt x="-3797" y="218731"/>
                    <a:pt x="58300" y="133825"/>
                    <a:pt x="119557" y="67301"/>
                  </a:cubicBezTo>
                  <a:cubicBezTo>
                    <a:pt x="168470" y="14174"/>
                    <a:pt x="225051" y="-39"/>
                    <a:pt x="279578" y="-39"/>
                  </a:cubicBezTo>
                  <a:cubicBezTo>
                    <a:pt x="299602" y="-39"/>
                    <a:pt x="319370" y="1890"/>
                    <a:pt x="338347" y="4494"/>
                  </a:cubicBezTo>
                  <a:cubicBezTo>
                    <a:pt x="403329" y="13423"/>
                    <a:pt x="466050" y="44830"/>
                    <a:pt x="524781" y="97913"/>
                  </a:cubicBezTo>
                  <a:cubicBezTo>
                    <a:pt x="628885" y="192009"/>
                    <a:pt x="647117" y="375597"/>
                    <a:pt x="565418" y="507133"/>
                  </a:cubicBezTo>
                  <a:cubicBezTo>
                    <a:pt x="509646" y="596925"/>
                    <a:pt x="440164" y="644122"/>
                    <a:pt x="358665" y="648432"/>
                  </a:cubicBezTo>
                  <a:cubicBezTo>
                    <a:pt x="363531" y="645312"/>
                    <a:pt x="366071" y="641111"/>
                    <a:pt x="366638" y="636959"/>
                  </a:cubicBezTo>
                  <a:cubicBezTo>
                    <a:pt x="441628" y="629986"/>
                    <a:pt x="505842" y="584495"/>
                    <a:pt x="557875" y="500731"/>
                  </a:cubicBezTo>
                  <a:cubicBezTo>
                    <a:pt x="636649" y="373895"/>
                    <a:pt x="619260" y="197087"/>
                    <a:pt x="519086" y="106547"/>
                  </a:cubicBezTo>
                  <a:cubicBezTo>
                    <a:pt x="461713" y="54686"/>
                    <a:pt x="400514" y="23981"/>
                    <a:pt x="337238" y="15285"/>
                  </a:cubicBezTo>
                  <a:cubicBezTo>
                    <a:pt x="268693" y="5867"/>
                    <a:pt x="189976" y="5629"/>
                    <a:pt x="125868" y="75251"/>
                  </a:cubicBezTo>
                  <a:cubicBezTo>
                    <a:pt x="66160" y="140095"/>
                    <a:pt x="5635" y="222716"/>
                    <a:pt x="9500" y="343856"/>
                  </a:cubicBezTo>
                  <a:cubicBezTo>
                    <a:pt x="11645" y="411287"/>
                    <a:pt x="31911" y="476911"/>
                    <a:pt x="71409" y="544472"/>
                  </a:cubicBezTo>
                  <a:cubicBezTo>
                    <a:pt x="139350" y="660655"/>
                    <a:pt x="230863" y="671726"/>
                    <a:pt x="351154" y="654149"/>
                  </a:cubicBezTo>
                  <a:cubicBezTo>
                    <a:pt x="353661" y="653791"/>
                    <a:pt x="356009" y="655883"/>
                    <a:pt x="356325" y="658862"/>
                  </a:cubicBezTo>
                  <a:cubicBezTo>
                    <a:pt x="356646" y="661840"/>
                    <a:pt x="354841" y="664568"/>
                    <a:pt x="352292" y="664943"/>
                  </a:cubicBezTo>
                  <a:cubicBezTo>
                    <a:pt x="336783" y="667215"/>
                    <a:pt x="326909" y="677993"/>
                    <a:pt x="312316" y="678145"/>
                  </a:cubicBezTo>
                  <a:close/>
                  <a:moveTo>
                    <a:pt x="310271" y="625659"/>
                  </a:moveTo>
                  <a:cubicBezTo>
                    <a:pt x="310776" y="624801"/>
                    <a:pt x="311356" y="624453"/>
                    <a:pt x="312025" y="624692"/>
                  </a:cubicBezTo>
                  <a:cubicBezTo>
                    <a:pt x="311440" y="625002"/>
                    <a:pt x="310851" y="625339"/>
                    <a:pt x="310271" y="625659"/>
                  </a:cubicBezTo>
                  <a:close/>
                </a:path>
              </a:pathLst>
            </a:custGeom>
            <a:solidFill>
              <a:srgbClr val="FFFBFB"/>
            </a:solidFill>
            <a:ln w="10550" cap="flat" cmpd="sng">
              <a:solidFill>
                <a:srgbClr val="000000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58" name="Google Shape;458;p12"/>
            <p:cNvSpPr/>
            <p:nvPr/>
          </p:nvSpPr>
          <p:spPr>
            <a:xfrm rot="10800000" flipH="1">
              <a:off x="1839201" y="2648192"/>
              <a:ext cx="198274" cy="230954"/>
            </a:xfrm>
            <a:custGeom>
              <a:avLst/>
              <a:gdLst/>
              <a:ahLst/>
              <a:cxnLst/>
              <a:rect l="l" t="t" r="r" b="b"/>
              <a:pathLst>
                <a:path w="198274" h="230954" extrusionOk="0">
                  <a:moveTo>
                    <a:pt x="143761" y="220927"/>
                  </a:moveTo>
                  <a:cubicBezTo>
                    <a:pt x="143426" y="220709"/>
                    <a:pt x="143063" y="220535"/>
                    <a:pt x="142677" y="220410"/>
                  </a:cubicBezTo>
                  <a:cubicBezTo>
                    <a:pt x="136696" y="218546"/>
                    <a:pt x="130682" y="216807"/>
                    <a:pt x="124672" y="215073"/>
                  </a:cubicBezTo>
                  <a:cubicBezTo>
                    <a:pt x="88853" y="204736"/>
                    <a:pt x="55015" y="194975"/>
                    <a:pt x="30429" y="158631"/>
                  </a:cubicBezTo>
                  <a:cubicBezTo>
                    <a:pt x="5508" y="121793"/>
                    <a:pt x="2117" y="78145"/>
                    <a:pt x="21792" y="47432"/>
                  </a:cubicBezTo>
                  <a:cubicBezTo>
                    <a:pt x="45597" y="10246"/>
                    <a:pt x="84551" y="414"/>
                    <a:pt x="121040" y="22361"/>
                  </a:cubicBezTo>
                  <a:cubicBezTo>
                    <a:pt x="158124" y="44687"/>
                    <a:pt x="180338" y="79281"/>
                    <a:pt x="187073" y="125179"/>
                  </a:cubicBezTo>
                  <a:cubicBezTo>
                    <a:pt x="193957" y="172121"/>
                    <a:pt x="183441" y="195382"/>
                    <a:pt x="143803" y="220899"/>
                  </a:cubicBezTo>
                  <a:cubicBezTo>
                    <a:pt x="143789" y="220910"/>
                    <a:pt x="143775" y="220916"/>
                    <a:pt x="143761" y="220927"/>
                  </a:cubicBezTo>
                  <a:close/>
                  <a:moveTo>
                    <a:pt x="82495" y="143"/>
                  </a:moveTo>
                  <a:cubicBezTo>
                    <a:pt x="56211" y="143"/>
                    <a:pt x="31406" y="14268"/>
                    <a:pt x="14340" y="40921"/>
                  </a:cubicBezTo>
                  <a:cubicBezTo>
                    <a:pt x="-7590" y="75167"/>
                    <a:pt x="-4060" y="125179"/>
                    <a:pt x="23127" y="165370"/>
                  </a:cubicBezTo>
                  <a:cubicBezTo>
                    <a:pt x="49694" y="204633"/>
                    <a:pt x="86681" y="215307"/>
                    <a:pt x="122444" y="225622"/>
                  </a:cubicBezTo>
                  <a:cubicBezTo>
                    <a:pt x="128393" y="227345"/>
                    <a:pt x="134352" y="229063"/>
                    <a:pt x="140273" y="230911"/>
                  </a:cubicBezTo>
                  <a:cubicBezTo>
                    <a:pt x="141501" y="231296"/>
                    <a:pt x="142738" y="231063"/>
                    <a:pt x="143761" y="230394"/>
                  </a:cubicBezTo>
                  <a:cubicBezTo>
                    <a:pt x="145115" y="231280"/>
                    <a:pt x="146826" y="231362"/>
                    <a:pt x="148291" y="230421"/>
                  </a:cubicBezTo>
                  <a:cubicBezTo>
                    <a:pt x="191236" y="202774"/>
                    <a:pt x="203781" y="174751"/>
                    <a:pt x="196241" y="123342"/>
                  </a:cubicBezTo>
                  <a:cubicBezTo>
                    <a:pt x="188990" y="73895"/>
                    <a:pt x="165120" y="36671"/>
                    <a:pt x="125300" y="12697"/>
                  </a:cubicBezTo>
                  <a:cubicBezTo>
                    <a:pt x="111258" y="4246"/>
                    <a:pt x="96658" y="148"/>
                    <a:pt x="82495" y="143"/>
                  </a:cubicBezTo>
                  <a:close/>
                </a:path>
              </a:pathLst>
            </a:custGeom>
            <a:solidFill>
              <a:srgbClr val="000000"/>
            </a:solidFill>
            <a:ln w="11850" cap="flat" cmpd="sng">
              <a:solidFill>
                <a:srgbClr val="000000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59" name="Google Shape;459;p12"/>
            <p:cNvSpPr/>
            <p:nvPr/>
          </p:nvSpPr>
          <p:spPr>
            <a:xfrm rot="10800000" flipH="1">
              <a:off x="1984145" y="2341478"/>
              <a:ext cx="26460" cy="336480"/>
            </a:xfrm>
            <a:custGeom>
              <a:avLst/>
              <a:gdLst/>
              <a:ahLst/>
              <a:cxnLst/>
              <a:rect l="l" t="t" r="r" b="b"/>
              <a:pathLst>
                <a:path w="26460" h="336480" extrusionOk="0">
                  <a:moveTo>
                    <a:pt x="21825" y="78"/>
                  </a:moveTo>
                  <a:cubicBezTo>
                    <a:pt x="19365" y="78"/>
                    <a:pt x="17309" y="2334"/>
                    <a:pt x="17184" y="5242"/>
                  </a:cubicBezTo>
                  <a:cubicBezTo>
                    <a:pt x="16714" y="16264"/>
                    <a:pt x="15993" y="27514"/>
                    <a:pt x="15300" y="38395"/>
                  </a:cubicBezTo>
                  <a:cubicBezTo>
                    <a:pt x="13746" y="62673"/>
                    <a:pt x="12142" y="87777"/>
                    <a:pt x="13118" y="112495"/>
                  </a:cubicBezTo>
                  <a:cubicBezTo>
                    <a:pt x="14495" y="147246"/>
                    <a:pt x="10556" y="182780"/>
                    <a:pt x="6746" y="217145"/>
                  </a:cubicBezTo>
                  <a:cubicBezTo>
                    <a:pt x="2602" y="254537"/>
                    <a:pt x="-1687" y="293207"/>
                    <a:pt x="713" y="331518"/>
                  </a:cubicBezTo>
                  <a:cubicBezTo>
                    <a:pt x="900" y="334507"/>
                    <a:pt x="3100" y="336795"/>
                    <a:pt x="5695" y="336540"/>
                  </a:cubicBezTo>
                  <a:cubicBezTo>
                    <a:pt x="8258" y="336322"/>
                    <a:pt x="10183" y="333719"/>
                    <a:pt x="9997" y="330724"/>
                  </a:cubicBezTo>
                  <a:cubicBezTo>
                    <a:pt x="7662" y="293506"/>
                    <a:pt x="11886" y="255401"/>
                    <a:pt x="15970" y="218542"/>
                  </a:cubicBezTo>
                  <a:cubicBezTo>
                    <a:pt x="19830" y="183714"/>
                    <a:pt x="23826" y="147697"/>
                    <a:pt x="22412" y="111995"/>
                  </a:cubicBezTo>
                  <a:cubicBezTo>
                    <a:pt x="21458" y="87929"/>
                    <a:pt x="23044" y="63156"/>
                    <a:pt x="24574" y="39199"/>
                  </a:cubicBezTo>
                  <a:cubicBezTo>
                    <a:pt x="25277" y="28259"/>
                    <a:pt x="25998" y="16938"/>
                    <a:pt x="26477" y="5785"/>
                  </a:cubicBezTo>
                  <a:cubicBezTo>
                    <a:pt x="26602" y="2785"/>
                    <a:pt x="24630" y="236"/>
                    <a:pt x="22063" y="84"/>
                  </a:cubicBezTo>
                  <a:cubicBezTo>
                    <a:pt x="21984" y="78"/>
                    <a:pt x="21905" y="78"/>
                    <a:pt x="21825" y="78"/>
                  </a:cubicBezTo>
                </a:path>
              </a:pathLst>
            </a:custGeom>
            <a:solidFill>
              <a:srgbClr val="1D1D1B"/>
            </a:solidFill>
            <a:ln w="10550" cap="flat" cmpd="sng">
              <a:solidFill>
                <a:srgbClr val="000000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60" name="Google Shape;460;p12"/>
            <p:cNvSpPr/>
            <p:nvPr/>
          </p:nvSpPr>
          <p:spPr>
            <a:xfrm rot="10800000" flipH="1">
              <a:off x="2128948" y="2331598"/>
              <a:ext cx="14052" cy="324314"/>
            </a:xfrm>
            <a:custGeom>
              <a:avLst/>
              <a:gdLst/>
              <a:ahLst/>
              <a:cxnLst/>
              <a:rect l="l" t="t" r="r" b="b"/>
              <a:pathLst>
                <a:path w="14052" h="324314" extrusionOk="0">
                  <a:moveTo>
                    <a:pt x="9430" y="79"/>
                  </a:moveTo>
                  <a:cubicBezTo>
                    <a:pt x="6900" y="79"/>
                    <a:pt x="4825" y="2454"/>
                    <a:pt x="4779" y="5416"/>
                  </a:cubicBezTo>
                  <a:lnTo>
                    <a:pt x="30" y="318860"/>
                  </a:lnTo>
                  <a:cubicBezTo>
                    <a:pt x="-17" y="321860"/>
                    <a:pt x="2030" y="324339"/>
                    <a:pt x="4597" y="324393"/>
                  </a:cubicBezTo>
                  <a:lnTo>
                    <a:pt x="4681" y="324393"/>
                  </a:lnTo>
                  <a:cubicBezTo>
                    <a:pt x="7211" y="324393"/>
                    <a:pt x="9286" y="322018"/>
                    <a:pt x="9332" y="319050"/>
                  </a:cubicBezTo>
                  <a:lnTo>
                    <a:pt x="14081" y="5611"/>
                  </a:lnTo>
                  <a:cubicBezTo>
                    <a:pt x="14128" y="2611"/>
                    <a:pt x="12081" y="133"/>
                    <a:pt x="9514" y="79"/>
                  </a:cubicBezTo>
                  <a:close/>
                </a:path>
              </a:pathLst>
            </a:custGeom>
            <a:solidFill>
              <a:srgbClr val="1D1D1B"/>
            </a:solidFill>
            <a:ln w="10550" cap="flat" cmpd="sng">
              <a:solidFill>
                <a:srgbClr val="000000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61" name="Google Shape;461;p12"/>
            <p:cNvSpPr/>
            <p:nvPr/>
          </p:nvSpPr>
          <p:spPr>
            <a:xfrm rot="10800000" flipH="1">
              <a:off x="2120885" y="2623401"/>
              <a:ext cx="183310" cy="242306"/>
            </a:xfrm>
            <a:custGeom>
              <a:avLst/>
              <a:gdLst/>
              <a:ahLst/>
              <a:cxnLst/>
              <a:rect l="l" t="t" r="r" b="b"/>
              <a:pathLst>
                <a:path w="183310" h="242306" extrusionOk="0">
                  <a:moveTo>
                    <a:pt x="9126" y="192821"/>
                  </a:moveTo>
                  <a:cubicBezTo>
                    <a:pt x="12256" y="184559"/>
                    <a:pt x="13079" y="170733"/>
                    <a:pt x="14117" y="153341"/>
                  </a:cubicBezTo>
                  <a:cubicBezTo>
                    <a:pt x="16024" y="121367"/>
                    <a:pt x="18633" y="77578"/>
                    <a:pt x="38043" y="50398"/>
                  </a:cubicBezTo>
                  <a:cubicBezTo>
                    <a:pt x="63787" y="14348"/>
                    <a:pt x="99653" y="1537"/>
                    <a:pt x="129416" y="17712"/>
                  </a:cubicBezTo>
                  <a:cubicBezTo>
                    <a:pt x="165445" y="37321"/>
                    <a:pt x="181673" y="79861"/>
                    <a:pt x="170761" y="126090"/>
                  </a:cubicBezTo>
                  <a:cubicBezTo>
                    <a:pt x="159673" y="173075"/>
                    <a:pt x="135254" y="205576"/>
                    <a:pt x="98183" y="222686"/>
                  </a:cubicBezTo>
                  <a:cubicBezTo>
                    <a:pt x="60280" y="240164"/>
                    <a:pt x="38638" y="232930"/>
                    <a:pt x="9131" y="192826"/>
                  </a:cubicBezTo>
                  <a:cubicBezTo>
                    <a:pt x="9126" y="192826"/>
                    <a:pt x="9126" y="192826"/>
                    <a:pt x="9126" y="192821"/>
                  </a:cubicBezTo>
                  <a:close/>
                  <a:moveTo>
                    <a:pt x="103132" y="135"/>
                  </a:moveTo>
                  <a:cubicBezTo>
                    <a:pt x="77490" y="135"/>
                    <a:pt x="50889" y="15440"/>
                    <a:pt x="30898" y="43436"/>
                  </a:cubicBezTo>
                  <a:cubicBezTo>
                    <a:pt x="9563" y="73317"/>
                    <a:pt x="6833" y="119128"/>
                    <a:pt x="4837" y="152586"/>
                  </a:cubicBezTo>
                  <a:cubicBezTo>
                    <a:pt x="3879" y="168635"/>
                    <a:pt x="3051" y="182494"/>
                    <a:pt x="475" y="188799"/>
                  </a:cubicBezTo>
                  <a:cubicBezTo>
                    <a:pt x="-358" y="190820"/>
                    <a:pt x="-18" y="193141"/>
                    <a:pt x="1172" y="194728"/>
                  </a:cubicBezTo>
                  <a:cubicBezTo>
                    <a:pt x="698" y="196462"/>
                    <a:pt x="986" y="198429"/>
                    <a:pt x="2075" y="199919"/>
                  </a:cubicBezTo>
                  <a:cubicBezTo>
                    <a:pt x="34038" y="243355"/>
                    <a:pt x="60080" y="251964"/>
                    <a:pt x="101602" y="232789"/>
                  </a:cubicBezTo>
                  <a:cubicBezTo>
                    <a:pt x="141533" y="214365"/>
                    <a:pt x="167822" y="179434"/>
                    <a:pt x="179729" y="128976"/>
                  </a:cubicBezTo>
                  <a:cubicBezTo>
                    <a:pt x="191724" y="78159"/>
                    <a:pt x="173082" y="29489"/>
                    <a:pt x="133347" y="7864"/>
                  </a:cubicBezTo>
                  <a:cubicBezTo>
                    <a:pt x="123770" y="2652"/>
                    <a:pt x="113528" y="135"/>
                    <a:pt x="103132" y="135"/>
                  </a:cubicBezTo>
                  <a:close/>
                </a:path>
              </a:pathLst>
            </a:custGeom>
            <a:solidFill>
              <a:srgbClr val="000000"/>
            </a:solidFill>
            <a:ln w="11850" cap="flat" cmpd="sng">
              <a:solidFill>
                <a:srgbClr val="000000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62" name="Google Shape;462;p12"/>
            <p:cNvSpPr/>
            <p:nvPr/>
          </p:nvSpPr>
          <p:spPr>
            <a:xfrm rot="10800000" flipH="1">
              <a:off x="2171895" y="889564"/>
              <a:ext cx="40377" cy="47175"/>
            </a:xfrm>
            <a:custGeom>
              <a:avLst/>
              <a:gdLst/>
              <a:ahLst/>
              <a:cxnLst/>
              <a:rect l="l" t="t" r="r" b="b"/>
              <a:pathLst>
                <a:path w="40377" h="47175" extrusionOk="0">
                  <a:moveTo>
                    <a:pt x="40414" y="23610"/>
                  </a:moveTo>
                  <a:cubicBezTo>
                    <a:pt x="40414" y="10583"/>
                    <a:pt x="31376" y="23"/>
                    <a:pt x="20227" y="23"/>
                  </a:cubicBezTo>
                  <a:cubicBezTo>
                    <a:pt x="9074" y="23"/>
                    <a:pt x="36" y="10583"/>
                    <a:pt x="36" y="23610"/>
                  </a:cubicBezTo>
                  <a:cubicBezTo>
                    <a:pt x="36" y="36638"/>
                    <a:pt x="9074" y="47198"/>
                    <a:pt x="20227" y="47198"/>
                  </a:cubicBezTo>
                  <a:cubicBezTo>
                    <a:pt x="31376" y="47198"/>
                    <a:pt x="40414" y="36638"/>
                    <a:pt x="40414" y="23610"/>
                  </a:cubicBezTo>
                </a:path>
              </a:pathLst>
            </a:custGeom>
            <a:solidFill>
              <a:srgbClr val="1D1D1B"/>
            </a:solidFill>
            <a:ln w="9525" cap="flat" cmpd="sng">
              <a:solidFill>
                <a:srgbClr val="1D1D1B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63" name="Google Shape;463;p12"/>
            <p:cNvSpPr/>
            <p:nvPr/>
          </p:nvSpPr>
          <p:spPr>
            <a:xfrm rot="10800000" flipH="1">
              <a:off x="2171895" y="889564"/>
              <a:ext cx="40377" cy="47175"/>
            </a:xfrm>
            <a:custGeom>
              <a:avLst/>
              <a:gdLst/>
              <a:ahLst/>
              <a:cxnLst/>
              <a:rect l="l" t="t" r="r" b="b"/>
              <a:pathLst>
                <a:path w="40377" h="47175" extrusionOk="0">
                  <a:moveTo>
                    <a:pt x="40414" y="23610"/>
                  </a:moveTo>
                  <a:cubicBezTo>
                    <a:pt x="40414" y="10583"/>
                    <a:pt x="31376" y="23"/>
                    <a:pt x="20227" y="23"/>
                  </a:cubicBezTo>
                  <a:cubicBezTo>
                    <a:pt x="9074" y="23"/>
                    <a:pt x="36" y="10583"/>
                    <a:pt x="36" y="23610"/>
                  </a:cubicBezTo>
                  <a:cubicBezTo>
                    <a:pt x="36" y="36638"/>
                    <a:pt x="9074" y="47198"/>
                    <a:pt x="20227" y="47198"/>
                  </a:cubicBezTo>
                  <a:cubicBezTo>
                    <a:pt x="31376" y="47198"/>
                    <a:pt x="40414" y="36638"/>
                    <a:pt x="40414" y="2361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7A7D4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64" name="Google Shape;464;p12"/>
            <p:cNvSpPr/>
            <p:nvPr/>
          </p:nvSpPr>
          <p:spPr>
            <a:xfrm rot="10800000" flipH="1">
              <a:off x="2169585" y="886831"/>
              <a:ext cx="45024" cy="52615"/>
            </a:xfrm>
            <a:custGeom>
              <a:avLst/>
              <a:gdLst/>
              <a:ahLst/>
              <a:cxnLst/>
              <a:rect l="l" t="t" r="r" b="b"/>
              <a:pathLst>
                <a:path w="45024" h="52615" extrusionOk="0">
                  <a:moveTo>
                    <a:pt x="22544" y="47207"/>
                  </a:moveTo>
                  <a:cubicBezTo>
                    <a:pt x="12693" y="47207"/>
                    <a:pt x="4683" y="37843"/>
                    <a:pt x="4683" y="26337"/>
                  </a:cubicBezTo>
                  <a:cubicBezTo>
                    <a:pt x="4683" y="14826"/>
                    <a:pt x="12693" y="5461"/>
                    <a:pt x="22544" y="5461"/>
                  </a:cubicBezTo>
                  <a:cubicBezTo>
                    <a:pt x="32395" y="5461"/>
                    <a:pt x="40405" y="14826"/>
                    <a:pt x="40405" y="26337"/>
                  </a:cubicBezTo>
                  <a:cubicBezTo>
                    <a:pt x="40405" y="37843"/>
                    <a:pt x="32395" y="47207"/>
                    <a:pt x="22544" y="47207"/>
                  </a:cubicBezTo>
                  <a:moveTo>
                    <a:pt x="22544" y="27"/>
                  </a:moveTo>
                  <a:cubicBezTo>
                    <a:pt x="10130" y="27"/>
                    <a:pt x="32" y="11831"/>
                    <a:pt x="32" y="26337"/>
                  </a:cubicBezTo>
                  <a:cubicBezTo>
                    <a:pt x="32" y="40843"/>
                    <a:pt x="10130" y="52642"/>
                    <a:pt x="22544" y="52642"/>
                  </a:cubicBezTo>
                  <a:cubicBezTo>
                    <a:pt x="34958" y="52642"/>
                    <a:pt x="45056" y="40843"/>
                    <a:pt x="45056" y="26337"/>
                  </a:cubicBezTo>
                  <a:cubicBezTo>
                    <a:pt x="45056" y="11831"/>
                    <a:pt x="34958" y="27"/>
                    <a:pt x="22544" y="27"/>
                  </a:cubicBezTo>
                </a:path>
              </a:pathLst>
            </a:custGeom>
            <a:solidFill>
              <a:srgbClr val="1D1D1B"/>
            </a:solidFill>
            <a:ln w="9525" cap="flat" cmpd="sng">
              <a:solidFill>
                <a:srgbClr val="1D1D1B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65" name="Google Shape;465;p12"/>
            <p:cNvSpPr/>
            <p:nvPr/>
          </p:nvSpPr>
          <p:spPr>
            <a:xfrm rot="10800000" flipH="1">
              <a:off x="2009117" y="856304"/>
              <a:ext cx="37340" cy="61056"/>
            </a:xfrm>
            <a:custGeom>
              <a:avLst/>
              <a:gdLst/>
              <a:ahLst/>
              <a:cxnLst/>
              <a:rect l="l" t="t" r="r" b="b"/>
              <a:pathLst>
                <a:path w="37340" h="61056" extrusionOk="0">
                  <a:moveTo>
                    <a:pt x="37366" y="30549"/>
                  </a:moveTo>
                  <a:cubicBezTo>
                    <a:pt x="37366" y="13690"/>
                    <a:pt x="29007" y="21"/>
                    <a:pt x="18696" y="21"/>
                  </a:cubicBezTo>
                  <a:cubicBezTo>
                    <a:pt x="8384" y="21"/>
                    <a:pt x="26" y="13690"/>
                    <a:pt x="26" y="30549"/>
                  </a:cubicBezTo>
                  <a:cubicBezTo>
                    <a:pt x="26" y="47409"/>
                    <a:pt x="8384" y="61077"/>
                    <a:pt x="18696" y="61077"/>
                  </a:cubicBezTo>
                  <a:cubicBezTo>
                    <a:pt x="29007" y="61077"/>
                    <a:pt x="37366" y="47409"/>
                    <a:pt x="37366" y="30549"/>
                  </a:cubicBezTo>
                </a:path>
              </a:pathLst>
            </a:custGeom>
            <a:solidFill>
              <a:srgbClr val="1D1D1B"/>
            </a:solidFill>
            <a:ln w="9525" cap="flat" cmpd="sng">
              <a:solidFill>
                <a:srgbClr val="1D1D1B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66" name="Google Shape;466;p12"/>
            <p:cNvSpPr/>
            <p:nvPr/>
          </p:nvSpPr>
          <p:spPr>
            <a:xfrm rot="10800000" flipH="1">
              <a:off x="1996727" y="856894"/>
              <a:ext cx="52252" cy="61056"/>
            </a:xfrm>
            <a:custGeom>
              <a:avLst/>
              <a:gdLst/>
              <a:ahLst/>
              <a:cxnLst/>
              <a:rect l="l" t="t" r="r" b="b"/>
              <a:pathLst>
                <a:path w="52252" h="61056" extrusionOk="0">
                  <a:moveTo>
                    <a:pt x="52279" y="30549"/>
                  </a:moveTo>
                  <a:cubicBezTo>
                    <a:pt x="52279" y="13690"/>
                    <a:pt x="40581" y="21"/>
                    <a:pt x="26153" y="21"/>
                  </a:cubicBezTo>
                  <a:cubicBezTo>
                    <a:pt x="11725" y="21"/>
                    <a:pt x="27" y="13690"/>
                    <a:pt x="27" y="30549"/>
                  </a:cubicBezTo>
                  <a:cubicBezTo>
                    <a:pt x="27" y="47409"/>
                    <a:pt x="11725" y="61077"/>
                    <a:pt x="26153" y="61077"/>
                  </a:cubicBezTo>
                  <a:cubicBezTo>
                    <a:pt x="40581" y="61077"/>
                    <a:pt x="52279" y="47409"/>
                    <a:pt x="52279" y="30549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1D1D1B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467" name="Google Shape;467;p12"/>
            <p:cNvGrpSpPr/>
            <p:nvPr/>
          </p:nvGrpSpPr>
          <p:grpSpPr>
            <a:xfrm>
              <a:off x="1996826" y="1743160"/>
              <a:ext cx="272719" cy="281410"/>
              <a:chOff x="1996826" y="1743160"/>
              <a:chExt cx="272719" cy="281410"/>
            </a:xfrm>
          </p:grpSpPr>
          <p:sp>
            <p:nvSpPr>
              <p:cNvPr id="468" name="Google Shape;468;p12"/>
              <p:cNvSpPr/>
              <p:nvPr/>
            </p:nvSpPr>
            <p:spPr>
              <a:xfrm rot="-1084150" flipH="1">
                <a:off x="2026705" y="1770600"/>
                <a:ext cx="212960" cy="226529"/>
              </a:xfrm>
              <a:custGeom>
                <a:avLst/>
                <a:gdLst/>
                <a:ahLst/>
                <a:cxnLst/>
                <a:rect l="l" t="t" r="r" b="b"/>
                <a:pathLst>
                  <a:path w="212960" h="226529" extrusionOk="0">
                    <a:moveTo>
                      <a:pt x="146791" y="177381"/>
                    </a:moveTo>
                    <a:cubicBezTo>
                      <a:pt x="145094" y="175376"/>
                      <a:pt x="143149" y="172207"/>
                      <a:pt x="141233" y="169925"/>
                    </a:cubicBezTo>
                    <a:cubicBezTo>
                      <a:pt x="135824" y="163490"/>
                      <a:pt x="127037" y="155392"/>
                      <a:pt x="122582" y="148799"/>
                    </a:cubicBezTo>
                    <a:cubicBezTo>
                      <a:pt x="120461" y="145658"/>
                      <a:pt x="121205" y="145016"/>
                      <a:pt x="122856" y="141951"/>
                    </a:cubicBezTo>
                    <a:cubicBezTo>
                      <a:pt x="125210" y="137592"/>
                      <a:pt x="128517" y="133885"/>
                      <a:pt x="130768" y="129423"/>
                    </a:cubicBezTo>
                    <a:cubicBezTo>
                      <a:pt x="131749" y="128483"/>
                      <a:pt x="136786" y="131630"/>
                      <a:pt x="137968" y="132337"/>
                    </a:cubicBezTo>
                    <a:cubicBezTo>
                      <a:pt x="149163" y="139011"/>
                      <a:pt x="160266" y="147897"/>
                      <a:pt x="170768" y="155571"/>
                    </a:cubicBezTo>
                    <a:cubicBezTo>
                      <a:pt x="179317" y="161821"/>
                      <a:pt x="203053" y="177349"/>
                      <a:pt x="207904" y="186164"/>
                    </a:cubicBezTo>
                    <a:cubicBezTo>
                      <a:pt x="214016" y="197257"/>
                      <a:pt x="205304" y="213013"/>
                      <a:pt x="197667" y="219997"/>
                    </a:cubicBezTo>
                    <a:cubicBezTo>
                      <a:pt x="190801" y="226274"/>
                      <a:pt x="186350" y="220274"/>
                      <a:pt x="181048" y="215040"/>
                    </a:cubicBezTo>
                    <a:cubicBezTo>
                      <a:pt x="169206" y="203344"/>
                      <a:pt x="157764" y="190355"/>
                      <a:pt x="146791" y="177381"/>
                    </a:cubicBezTo>
                    <a:moveTo>
                      <a:pt x="101572" y="144864"/>
                    </a:moveTo>
                    <a:cubicBezTo>
                      <a:pt x="105577" y="137826"/>
                      <a:pt x="111786" y="131228"/>
                      <a:pt x="115661" y="124315"/>
                    </a:cubicBezTo>
                    <a:cubicBezTo>
                      <a:pt x="117675" y="120717"/>
                      <a:pt x="121293" y="108493"/>
                      <a:pt x="123019" y="106901"/>
                    </a:cubicBezTo>
                    <a:cubicBezTo>
                      <a:pt x="123935" y="106059"/>
                      <a:pt x="126424" y="108124"/>
                      <a:pt x="127237" y="108890"/>
                    </a:cubicBezTo>
                    <a:cubicBezTo>
                      <a:pt x="133363" y="114689"/>
                      <a:pt x="129065" y="126005"/>
                      <a:pt x="125726" y="132375"/>
                    </a:cubicBezTo>
                    <a:cubicBezTo>
                      <a:pt x="121768" y="139929"/>
                      <a:pt x="116558" y="148544"/>
                      <a:pt x="108381" y="149315"/>
                    </a:cubicBezTo>
                    <a:cubicBezTo>
                      <a:pt x="105432" y="149592"/>
                      <a:pt x="101684" y="148967"/>
                      <a:pt x="101572" y="144864"/>
                    </a:cubicBezTo>
                    <a:moveTo>
                      <a:pt x="38213" y="148196"/>
                    </a:moveTo>
                    <a:cubicBezTo>
                      <a:pt x="14133" y="132271"/>
                      <a:pt x="1668" y="107466"/>
                      <a:pt x="2854" y="74895"/>
                    </a:cubicBezTo>
                    <a:cubicBezTo>
                      <a:pt x="4938" y="17626"/>
                      <a:pt x="56771" y="-18282"/>
                      <a:pt x="97944" y="17588"/>
                    </a:cubicBezTo>
                    <a:cubicBezTo>
                      <a:pt x="131852" y="47127"/>
                      <a:pt x="132210" y="112260"/>
                      <a:pt x="97972" y="141864"/>
                    </a:cubicBezTo>
                    <a:cubicBezTo>
                      <a:pt x="80883" y="156636"/>
                      <a:pt x="56822" y="160500"/>
                      <a:pt x="38213" y="148196"/>
                    </a:cubicBezTo>
                    <a:moveTo>
                      <a:pt x="28022" y="145527"/>
                    </a:moveTo>
                    <a:cubicBezTo>
                      <a:pt x="41883" y="158120"/>
                      <a:pt x="62329" y="162414"/>
                      <a:pt x="79106" y="156620"/>
                    </a:cubicBezTo>
                    <a:cubicBezTo>
                      <a:pt x="84804" y="154652"/>
                      <a:pt x="88516" y="151984"/>
                      <a:pt x="93679" y="149435"/>
                    </a:cubicBezTo>
                    <a:cubicBezTo>
                      <a:pt x="99279" y="146679"/>
                      <a:pt x="99130" y="150272"/>
                      <a:pt x="103721" y="152141"/>
                    </a:cubicBezTo>
                    <a:cubicBezTo>
                      <a:pt x="106512" y="153283"/>
                      <a:pt x="108307" y="153413"/>
                      <a:pt x="111144" y="152555"/>
                    </a:cubicBezTo>
                    <a:cubicBezTo>
                      <a:pt x="115958" y="151109"/>
                      <a:pt x="117405" y="147516"/>
                      <a:pt x="122489" y="152397"/>
                    </a:cubicBezTo>
                    <a:cubicBezTo>
                      <a:pt x="129265" y="158908"/>
                      <a:pt x="135396" y="168876"/>
                      <a:pt x="141442" y="176153"/>
                    </a:cubicBezTo>
                    <a:cubicBezTo>
                      <a:pt x="151643" y="188420"/>
                      <a:pt x="162201" y="200099"/>
                      <a:pt x="173150" y="211464"/>
                    </a:cubicBezTo>
                    <a:cubicBezTo>
                      <a:pt x="176931" y="215388"/>
                      <a:pt x="180755" y="220274"/>
                      <a:pt x="185145" y="223758"/>
                    </a:cubicBezTo>
                    <a:cubicBezTo>
                      <a:pt x="195606" y="232068"/>
                      <a:pt x="203406" y="220573"/>
                      <a:pt x="208485" y="210844"/>
                    </a:cubicBezTo>
                    <a:cubicBezTo>
                      <a:pt x="218876" y="190958"/>
                      <a:pt x="209937" y="180202"/>
                      <a:pt x="195732" y="169272"/>
                    </a:cubicBezTo>
                    <a:cubicBezTo>
                      <a:pt x="176801" y="154718"/>
                      <a:pt x="156452" y="142821"/>
                      <a:pt x="137247" y="128554"/>
                    </a:cubicBezTo>
                    <a:cubicBezTo>
                      <a:pt x="136024" y="127646"/>
                      <a:pt x="134759" y="126956"/>
                      <a:pt x="133814" y="125603"/>
                    </a:cubicBezTo>
                    <a:cubicBezTo>
                      <a:pt x="131400" y="122157"/>
                      <a:pt x="133177" y="118782"/>
                      <a:pt x="133019" y="114814"/>
                    </a:cubicBezTo>
                    <a:cubicBezTo>
                      <a:pt x="132707" y="107010"/>
                      <a:pt x="127744" y="105466"/>
                      <a:pt x="124693" y="99792"/>
                    </a:cubicBezTo>
                    <a:cubicBezTo>
                      <a:pt x="124768" y="94178"/>
                      <a:pt x="125865" y="88710"/>
                      <a:pt x="126047" y="83101"/>
                    </a:cubicBezTo>
                    <a:cubicBezTo>
                      <a:pt x="126963" y="54709"/>
                      <a:pt x="114042" y="22148"/>
                      <a:pt x="91721" y="9246"/>
                    </a:cubicBezTo>
                    <a:cubicBezTo>
                      <a:pt x="16226" y="-34397"/>
                      <a:pt x="-34156" y="89058"/>
                      <a:pt x="28022" y="145527"/>
                    </a:cubicBezTo>
                  </a:path>
                </a:pathLst>
              </a:custGeom>
              <a:solidFill>
                <a:srgbClr val="1D1D1B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69" name="Google Shape;469;p12"/>
              <p:cNvSpPr/>
              <p:nvPr/>
            </p:nvSpPr>
            <p:spPr>
              <a:xfrm rot="-1084150" flipH="1">
                <a:off x="2105090" y="1759685"/>
                <a:ext cx="120740" cy="152308"/>
              </a:xfrm>
              <a:custGeom>
                <a:avLst/>
                <a:gdLst/>
                <a:ahLst/>
                <a:cxnLst/>
                <a:rect l="l" t="t" r="r" b="b"/>
                <a:pathLst>
                  <a:path w="120740" h="152308" extrusionOk="0">
                    <a:moveTo>
                      <a:pt x="24780" y="114495"/>
                    </a:moveTo>
                    <a:cubicBezTo>
                      <a:pt x="-3514" y="70298"/>
                      <a:pt x="28645" y="1714"/>
                      <a:pt x="75887" y="23992"/>
                    </a:cubicBezTo>
                    <a:cubicBezTo>
                      <a:pt x="110474" y="40308"/>
                      <a:pt x="115088" y="100788"/>
                      <a:pt x="85539" y="125789"/>
                    </a:cubicBezTo>
                    <a:cubicBezTo>
                      <a:pt x="67055" y="141436"/>
                      <a:pt x="38450" y="135843"/>
                      <a:pt x="24780" y="114495"/>
                    </a:cubicBezTo>
                    <a:moveTo>
                      <a:pt x="35463" y="145045"/>
                    </a:moveTo>
                    <a:cubicBezTo>
                      <a:pt x="54068" y="157349"/>
                      <a:pt x="78129" y="153485"/>
                      <a:pt x="95218" y="138713"/>
                    </a:cubicBezTo>
                    <a:cubicBezTo>
                      <a:pt x="129460" y="109109"/>
                      <a:pt x="129102" y="43976"/>
                      <a:pt x="95195" y="14437"/>
                    </a:cubicBezTo>
                    <a:cubicBezTo>
                      <a:pt x="54022" y="-21433"/>
                      <a:pt x="2188" y="14475"/>
                      <a:pt x="100" y="71743"/>
                    </a:cubicBezTo>
                    <a:cubicBezTo>
                      <a:pt x="-1086" y="104315"/>
                      <a:pt x="11379" y="129120"/>
                      <a:pt x="35463" y="145045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70" name="Google Shape;470;p12"/>
              <p:cNvSpPr/>
              <p:nvPr/>
            </p:nvSpPr>
            <p:spPr>
              <a:xfrm rot="-1084150" flipH="1">
                <a:off x="2049371" y="1918053"/>
                <a:ext cx="88687" cy="93435"/>
              </a:xfrm>
              <a:custGeom>
                <a:avLst/>
                <a:gdLst/>
                <a:ahLst/>
                <a:cxnLst/>
                <a:rect l="l" t="t" r="r" b="b"/>
                <a:pathLst>
                  <a:path w="88687" h="93435" extrusionOk="0">
                    <a:moveTo>
                      <a:pt x="79085" y="70635"/>
                    </a:moveTo>
                    <a:lnTo>
                      <a:pt x="81443" y="65080"/>
                    </a:lnTo>
                    <a:lnTo>
                      <a:pt x="82941" y="65434"/>
                    </a:lnTo>
                    <a:cubicBezTo>
                      <a:pt x="82992" y="68711"/>
                      <a:pt x="82531" y="71727"/>
                      <a:pt x="79085" y="70635"/>
                    </a:cubicBezTo>
                    <a:moveTo>
                      <a:pt x="50196" y="35514"/>
                    </a:moveTo>
                    <a:cubicBezTo>
                      <a:pt x="49889" y="34813"/>
                      <a:pt x="49917" y="33965"/>
                      <a:pt x="50103" y="33226"/>
                    </a:cubicBezTo>
                    <a:cubicBezTo>
                      <a:pt x="50680" y="33232"/>
                      <a:pt x="51052" y="33161"/>
                      <a:pt x="51610" y="33460"/>
                    </a:cubicBezTo>
                    <a:cubicBezTo>
                      <a:pt x="54517" y="35009"/>
                      <a:pt x="59726" y="40661"/>
                      <a:pt x="63019" y="43091"/>
                    </a:cubicBezTo>
                    <a:cubicBezTo>
                      <a:pt x="67238" y="46199"/>
                      <a:pt x="77340" y="51064"/>
                      <a:pt x="79531" y="55602"/>
                    </a:cubicBezTo>
                    <a:cubicBezTo>
                      <a:pt x="80015" y="56602"/>
                      <a:pt x="80596" y="57906"/>
                      <a:pt x="80043" y="59048"/>
                    </a:cubicBezTo>
                    <a:cubicBezTo>
                      <a:pt x="79047" y="61107"/>
                      <a:pt x="76973" y="56814"/>
                      <a:pt x="76266" y="56048"/>
                    </a:cubicBezTo>
                    <a:cubicBezTo>
                      <a:pt x="72629" y="52124"/>
                      <a:pt x="65438" y="48080"/>
                      <a:pt x="60963" y="44607"/>
                    </a:cubicBezTo>
                    <a:cubicBezTo>
                      <a:pt x="59298" y="43313"/>
                      <a:pt x="50712" y="36683"/>
                      <a:pt x="50196" y="35514"/>
                    </a:cubicBezTo>
                    <a:moveTo>
                      <a:pt x="25549" y="48216"/>
                    </a:moveTo>
                    <a:cubicBezTo>
                      <a:pt x="36521" y="61189"/>
                      <a:pt x="47963" y="74184"/>
                      <a:pt x="59805" y="85880"/>
                    </a:cubicBezTo>
                    <a:cubicBezTo>
                      <a:pt x="65103" y="91114"/>
                      <a:pt x="69554" y="97109"/>
                      <a:pt x="76419" y="90831"/>
                    </a:cubicBezTo>
                    <a:cubicBezTo>
                      <a:pt x="84061" y="83847"/>
                      <a:pt x="92773" y="68091"/>
                      <a:pt x="86662" y="56999"/>
                    </a:cubicBezTo>
                    <a:cubicBezTo>
                      <a:pt x="81810" y="48189"/>
                      <a:pt x="58075" y="32661"/>
                      <a:pt x="49521" y="26411"/>
                    </a:cubicBezTo>
                    <a:cubicBezTo>
                      <a:pt x="39019" y="18737"/>
                      <a:pt x="27921" y="9845"/>
                      <a:pt x="16725" y="3171"/>
                    </a:cubicBezTo>
                    <a:cubicBezTo>
                      <a:pt x="15539" y="2470"/>
                      <a:pt x="10507" y="-682"/>
                      <a:pt x="9525" y="258"/>
                    </a:cubicBezTo>
                    <a:cubicBezTo>
                      <a:pt x="7274" y="4720"/>
                      <a:pt x="3962" y="8432"/>
                      <a:pt x="1614" y="12785"/>
                    </a:cubicBezTo>
                    <a:cubicBezTo>
                      <a:pt x="-42" y="15851"/>
                      <a:pt x="-786" y="16492"/>
                      <a:pt x="1339" y="19639"/>
                    </a:cubicBezTo>
                    <a:cubicBezTo>
                      <a:pt x="5790" y="26226"/>
                      <a:pt x="14577" y="34324"/>
                      <a:pt x="19991" y="40759"/>
                    </a:cubicBezTo>
                    <a:cubicBezTo>
                      <a:pt x="21907" y="43047"/>
                      <a:pt x="23851" y="46210"/>
                      <a:pt x="25549" y="48216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71" name="Google Shape;471;p12"/>
              <p:cNvSpPr/>
              <p:nvPr/>
            </p:nvSpPr>
            <p:spPr>
              <a:xfrm rot="-1084150" flipH="1">
                <a:off x="2113754" y="1879914"/>
                <a:ext cx="28759" cy="42669"/>
              </a:xfrm>
              <a:custGeom>
                <a:avLst/>
                <a:gdLst/>
                <a:ahLst/>
                <a:cxnLst/>
                <a:rect l="l" t="t" r="r" b="b"/>
                <a:pathLst>
                  <a:path w="28759" h="42669" extrusionOk="0">
                    <a:moveTo>
                      <a:pt x="25" y="38241"/>
                    </a:moveTo>
                    <a:cubicBezTo>
                      <a:pt x="136" y="42344"/>
                      <a:pt x="3881" y="42969"/>
                      <a:pt x="6834" y="42692"/>
                    </a:cubicBezTo>
                    <a:cubicBezTo>
                      <a:pt x="15006" y="41920"/>
                      <a:pt x="20220" y="33306"/>
                      <a:pt x="24179" y="25751"/>
                    </a:cubicBezTo>
                    <a:cubicBezTo>
                      <a:pt x="27518" y="19382"/>
                      <a:pt x="31816" y="8066"/>
                      <a:pt x="25686" y="2267"/>
                    </a:cubicBezTo>
                    <a:cubicBezTo>
                      <a:pt x="24872" y="1501"/>
                      <a:pt x="22383" y="-565"/>
                      <a:pt x="21467" y="278"/>
                    </a:cubicBezTo>
                    <a:cubicBezTo>
                      <a:pt x="19741" y="1870"/>
                      <a:pt x="16127" y="14093"/>
                      <a:pt x="14113" y="17691"/>
                    </a:cubicBezTo>
                    <a:cubicBezTo>
                      <a:pt x="10239" y="24605"/>
                      <a:pt x="4029" y="31203"/>
                      <a:pt x="25" y="38241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72" name="Google Shape;472;p12"/>
              <p:cNvSpPr/>
              <p:nvPr/>
            </p:nvSpPr>
            <p:spPr>
              <a:xfrm rot="9715850">
                <a:off x="2123611" y="1781910"/>
                <a:ext cx="85714" cy="108602"/>
              </a:xfrm>
              <a:custGeom>
                <a:avLst/>
                <a:gdLst/>
                <a:ahLst/>
                <a:cxnLst/>
                <a:rect l="l" t="t" r="r" b="b"/>
                <a:pathLst>
                  <a:path w="85714" h="108602" extrusionOk="0">
                    <a:moveTo>
                      <a:pt x="19003" y="14878"/>
                    </a:moveTo>
                    <a:cubicBezTo>
                      <a:pt x="1979" y="35912"/>
                      <a:pt x="247" y="69413"/>
                      <a:pt x="17587" y="91128"/>
                    </a:cubicBezTo>
                    <a:lnTo>
                      <a:pt x="17587" y="91128"/>
                    </a:lnTo>
                    <a:cubicBezTo>
                      <a:pt x="26884" y="102786"/>
                      <a:pt x="38074" y="109970"/>
                      <a:pt x="52259" y="107760"/>
                    </a:cubicBezTo>
                    <a:lnTo>
                      <a:pt x="52259" y="107760"/>
                    </a:lnTo>
                    <a:cubicBezTo>
                      <a:pt x="98282" y="100502"/>
                      <a:pt x="106163" y="18433"/>
                      <a:pt x="60932" y="1654"/>
                    </a:cubicBezTo>
                    <a:lnTo>
                      <a:pt x="60932" y="1654"/>
                    </a:lnTo>
                    <a:cubicBezTo>
                      <a:pt x="57146" y="236"/>
                      <a:pt x="53205" y="-445"/>
                      <a:pt x="49265" y="-445"/>
                    </a:cubicBezTo>
                    <a:lnTo>
                      <a:pt x="49265" y="-445"/>
                    </a:lnTo>
                    <a:cubicBezTo>
                      <a:pt x="37913" y="-445"/>
                      <a:pt x="26722" y="5117"/>
                      <a:pt x="19003" y="14878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73" name="Google Shape;473;p12"/>
              <p:cNvSpPr/>
              <p:nvPr/>
            </p:nvSpPr>
            <p:spPr>
              <a:xfrm rot="-1084150" flipH="1">
                <a:off x="2123577" y="1781923"/>
                <a:ext cx="85691" cy="108606"/>
              </a:xfrm>
              <a:custGeom>
                <a:avLst/>
                <a:gdLst/>
                <a:ahLst/>
                <a:cxnLst/>
                <a:rect l="l" t="t" r="r" b="b"/>
                <a:pathLst>
                  <a:path w="85691" h="108606" extrusionOk="0">
                    <a:moveTo>
                      <a:pt x="13586" y="93364"/>
                    </a:moveTo>
                    <a:cubicBezTo>
                      <a:pt x="-3312" y="72336"/>
                      <a:pt x="-5140" y="38835"/>
                      <a:pt x="12190" y="17101"/>
                    </a:cubicBezTo>
                    <a:cubicBezTo>
                      <a:pt x="21479" y="5453"/>
                      <a:pt x="32744" y="-1737"/>
                      <a:pt x="46828" y="480"/>
                    </a:cubicBezTo>
                    <a:cubicBezTo>
                      <a:pt x="92889" y="7742"/>
                      <a:pt x="100787" y="89809"/>
                      <a:pt x="55596" y="106587"/>
                    </a:cubicBezTo>
                    <a:cubicBezTo>
                      <a:pt x="40828" y="112071"/>
                      <a:pt x="24153" y="106516"/>
                      <a:pt x="13586" y="93364"/>
                    </a:cubicBezTo>
                    <a:close/>
                  </a:path>
                </a:pathLst>
              </a:custGeom>
              <a:noFill/>
              <a:ln w="15725" cap="flat" cmpd="sng">
                <a:solidFill>
                  <a:srgbClr val="1D1D1B"/>
                </a:solidFill>
                <a:prstDash val="solid"/>
                <a:miter lim="8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474" name="Google Shape;474;p12"/>
            <p:cNvSpPr/>
            <p:nvPr/>
          </p:nvSpPr>
          <p:spPr>
            <a:xfrm rot="10800000" flipH="1">
              <a:off x="1946526" y="1978066"/>
              <a:ext cx="238324" cy="141114"/>
            </a:xfrm>
            <a:custGeom>
              <a:avLst/>
              <a:gdLst/>
              <a:ahLst/>
              <a:cxnLst/>
              <a:rect l="l" t="t" r="r" b="b"/>
              <a:pathLst>
                <a:path w="238324" h="141114" extrusionOk="0">
                  <a:moveTo>
                    <a:pt x="-2" y="141212"/>
                  </a:moveTo>
                  <a:lnTo>
                    <a:pt x="238323" y="141212"/>
                  </a:lnTo>
                  <a:cubicBezTo>
                    <a:pt x="228635" y="111646"/>
                    <a:pt x="200174" y="33083"/>
                    <a:pt x="152629" y="7784"/>
                  </a:cubicBezTo>
                  <a:cubicBezTo>
                    <a:pt x="67088" y="-37728"/>
                    <a:pt x="2836" y="133402"/>
                    <a:pt x="-2" y="141212"/>
                  </a:cubicBezTo>
                  <a:close/>
                </a:path>
              </a:pathLst>
            </a:custGeom>
            <a:solidFill>
              <a:srgbClr val="C8BCC0"/>
            </a:solidFill>
            <a:ln w="15725" cap="rnd" cmpd="sng">
              <a:solidFill>
                <a:srgbClr val="1D1D1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75" name="Google Shape;475;p12"/>
            <p:cNvSpPr/>
            <p:nvPr/>
          </p:nvSpPr>
          <p:spPr>
            <a:xfrm rot="10800000" flipH="1">
              <a:off x="1994869" y="1023875"/>
              <a:ext cx="216386" cy="143266"/>
            </a:xfrm>
            <a:custGeom>
              <a:avLst/>
              <a:gdLst/>
              <a:ahLst/>
              <a:cxnLst/>
              <a:rect l="l" t="t" r="r" b="b"/>
              <a:pathLst>
                <a:path w="216386" h="143266" extrusionOk="0">
                  <a:moveTo>
                    <a:pt x="216193" y="22981"/>
                  </a:moveTo>
                  <a:cubicBezTo>
                    <a:pt x="224337" y="61200"/>
                    <a:pt x="25422" y="170997"/>
                    <a:pt x="2436" y="136768"/>
                  </a:cubicBezTo>
                  <a:cubicBezTo>
                    <a:pt x="-8653" y="120262"/>
                    <a:pt x="20985" y="69950"/>
                    <a:pt x="48506" y="42917"/>
                  </a:cubicBezTo>
                  <a:cubicBezTo>
                    <a:pt x="112512" y="-19949"/>
                    <a:pt x="210881" y="-1943"/>
                    <a:pt x="216193" y="22981"/>
                  </a:cubicBezTo>
                  <a:close/>
                </a:path>
              </a:pathLst>
            </a:custGeom>
            <a:noFill/>
            <a:ln w="16550" cap="flat" cmpd="sng">
              <a:solidFill>
                <a:srgbClr val="1D1D1B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76" name="Google Shape;476;p12"/>
            <p:cNvSpPr/>
            <p:nvPr/>
          </p:nvSpPr>
          <p:spPr>
            <a:xfrm>
              <a:off x="1730444" y="507815"/>
              <a:ext cx="714299" cy="910217"/>
            </a:xfrm>
            <a:custGeom>
              <a:avLst/>
              <a:gdLst/>
              <a:ahLst/>
              <a:cxnLst/>
              <a:rect l="l" t="t" r="r" b="b"/>
              <a:pathLst>
                <a:path w="714299" h="910217" extrusionOk="0">
                  <a:moveTo>
                    <a:pt x="551367" y="173570"/>
                  </a:moveTo>
                  <a:cubicBezTo>
                    <a:pt x="551367" y="173570"/>
                    <a:pt x="658552" y="314669"/>
                    <a:pt x="618039" y="506729"/>
                  </a:cubicBezTo>
                  <a:cubicBezTo>
                    <a:pt x="577380" y="698770"/>
                    <a:pt x="476028" y="845007"/>
                    <a:pt x="535605" y="899285"/>
                  </a:cubicBezTo>
                  <a:cubicBezTo>
                    <a:pt x="595189" y="953581"/>
                    <a:pt x="707100" y="783271"/>
                    <a:pt x="718445" y="698605"/>
                  </a:cubicBezTo>
                  <a:cubicBezTo>
                    <a:pt x="729797" y="613957"/>
                    <a:pt x="710248" y="150658"/>
                    <a:pt x="632862" y="119127"/>
                  </a:cubicBezTo>
                  <a:cubicBezTo>
                    <a:pt x="555469" y="87596"/>
                    <a:pt x="452854" y="77466"/>
                    <a:pt x="452854" y="77466"/>
                  </a:cubicBezTo>
                  <a:cubicBezTo>
                    <a:pt x="452854" y="77466"/>
                    <a:pt x="302177" y="-71589"/>
                    <a:pt x="168039" y="42601"/>
                  </a:cubicBezTo>
                  <a:cubicBezTo>
                    <a:pt x="34062" y="156810"/>
                    <a:pt x="-25515" y="544908"/>
                    <a:pt x="24919" y="666908"/>
                  </a:cubicBezTo>
                  <a:cubicBezTo>
                    <a:pt x="75360" y="788907"/>
                    <a:pt x="131474" y="868582"/>
                    <a:pt x="131474" y="868582"/>
                  </a:cubicBezTo>
                  <a:cubicBezTo>
                    <a:pt x="131474" y="868582"/>
                    <a:pt x="114288" y="388376"/>
                    <a:pt x="132890" y="305036"/>
                  </a:cubicBezTo>
                  <a:cubicBezTo>
                    <a:pt x="151492" y="221714"/>
                    <a:pt x="481546" y="195487"/>
                    <a:pt x="551367" y="173570"/>
                  </a:cubicBezTo>
                  <a:close/>
                </a:path>
              </a:pathLst>
            </a:custGeom>
            <a:solidFill>
              <a:srgbClr val="FFB9B9"/>
            </a:solidFill>
            <a:ln w="20750" cap="flat" cmpd="sng">
              <a:solidFill>
                <a:srgbClr val="000000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477" name="Google Shape;477;p12"/>
            <p:cNvGrpSpPr/>
            <p:nvPr/>
          </p:nvGrpSpPr>
          <p:grpSpPr>
            <a:xfrm>
              <a:off x="2229363" y="1383998"/>
              <a:ext cx="375676" cy="427149"/>
              <a:chOff x="2209552" y="1288662"/>
              <a:chExt cx="375676" cy="427149"/>
            </a:xfrm>
          </p:grpSpPr>
          <p:sp>
            <p:nvSpPr>
              <p:cNvPr id="478" name="Google Shape;478;p12"/>
              <p:cNvSpPr/>
              <p:nvPr/>
            </p:nvSpPr>
            <p:spPr>
              <a:xfrm rot="10800000" flipH="1">
                <a:off x="2434719" y="1322815"/>
                <a:ext cx="150509" cy="193865"/>
              </a:xfrm>
              <a:custGeom>
                <a:avLst/>
                <a:gdLst/>
                <a:ahLst/>
                <a:cxnLst/>
                <a:rect l="l" t="t" r="r" b="b"/>
                <a:pathLst>
                  <a:path w="150509" h="193865" extrusionOk="0">
                    <a:moveTo>
                      <a:pt x="73142" y="51481"/>
                    </a:moveTo>
                    <a:cubicBezTo>
                      <a:pt x="86863" y="43426"/>
                      <a:pt x="100078" y="51465"/>
                      <a:pt x="106752" y="56997"/>
                    </a:cubicBezTo>
                    <a:cubicBezTo>
                      <a:pt x="131655" y="77650"/>
                      <a:pt x="149762" y="129837"/>
                      <a:pt x="137981" y="180855"/>
                    </a:cubicBezTo>
                    <a:lnTo>
                      <a:pt x="12830" y="75509"/>
                    </a:lnTo>
                    <a:cubicBezTo>
                      <a:pt x="18513" y="72971"/>
                      <a:pt x="24267" y="71280"/>
                      <a:pt x="30649" y="69416"/>
                    </a:cubicBezTo>
                    <a:cubicBezTo>
                      <a:pt x="42444" y="65960"/>
                      <a:pt x="55733" y="62063"/>
                      <a:pt x="73142" y="51481"/>
                    </a:cubicBezTo>
                    <a:moveTo>
                      <a:pt x="118636" y="54639"/>
                    </a:moveTo>
                    <a:cubicBezTo>
                      <a:pt x="116720" y="52639"/>
                      <a:pt x="114762" y="50807"/>
                      <a:pt x="112752" y="49138"/>
                    </a:cubicBezTo>
                    <a:cubicBezTo>
                      <a:pt x="100199" y="38741"/>
                      <a:pt x="86798" y="35953"/>
                      <a:pt x="74496" y="41024"/>
                    </a:cubicBezTo>
                    <a:cubicBezTo>
                      <a:pt x="73807" y="41089"/>
                      <a:pt x="73096" y="41328"/>
                      <a:pt x="72421" y="41752"/>
                    </a:cubicBezTo>
                    <a:cubicBezTo>
                      <a:pt x="72165" y="41915"/>
                      <a:pt x="71910" y="42078"/>
                      <a:pt x="71659" y="42236"/>
                    </a:cubicBezTo>
                    <a:cubicBezTo>
                      <a:pt x="61923" y="37470"/>
                      <a:pt x="59770" y="33345"/>
                      <a:pt x="56328" y="26774"/>
                    </a:cubicBezTo>
                    <a:cubicBezTo>
                      <a:pt x="54072" y="22469"/>
                      <a:pt x="51267" y="17105"/>
                      <a:pt x="45686" y="10485"/>
                    </a:cubicBezTo>
                    <a:lnTo>
                      <a:pt x="37970" y="1327"/>
                    </a:lnTo>
                    <a:cubicBezTo>
                      <a:pt x="36477" y="-515"/>
                      <a:pt x="33714" y="-330"/>
                      <a:pt x="31802" y="1583"/>
                    </a:cubicBezTo>
                    <a:cubicBezTo>
                      <a:pt x="31742" y="1648"/>
                      <a:pt x="31681" y="1713"/>
                      <a:pt x="31621" y="1778"/>
                    </a:cubicBezTo>
                    <a:cubicBezTo>
                      <a:pt x="29876" y="3702"/>
                      <a:pt x="29616" y="6567"/>
                      <a:pt x="31067" y="8284"/>
                    </a:cubicBezTo>
                    <a:lnTo>
                      <a:pt x="38784" y="17442"/>
                    </a:lnTo>
                    <a:cubicBezTo>
                      <a:pt x="43835" y="23437"/>
                      <a:pt x="46323" y="28187"/>
                      <a:pt x="48514" y="32377"/>
                    </a:cubicBezTo>
                    <a:cubicBezTo>
                      <a:pt x="51588" y="38258"/>
                      <a:pt x="54161" y="43171"/>
                      <a:pt x="61668" y="47986"/>
                    </a:cubicBezTo>
                    <a:cubicBezTo>
                      <a:pt x="49165" y="54552"/>
                      <a:pt x="38914" y="57557"/>
                      <a:pt x="29635" y="60280"/>
                    </a:cubicBezTo>
                    <a:cubicBezTo>
                      <a:pt x="20504" y="62954"/>
                      <a:pt x="11885" y="65481"/>
                      <a:pt x="2834" y="70824"/>
                    </a:cubicBezTo>
                    <a:cubicBezTo>
                      <a:pt x="1439" y="71645"/>
                      <a:pt x="420" y="73128"/>
                      <a:pt x="132" y="74748"/>
                    </a:cubicBezTo>
                    <a:cubicBezTo>
                      <a:pt x="-152" y="76362"/>
                      <a:pt x="327" y="77922"/>
                      <a:pt x="1425" y="78819"/>
                    </a:cubicBezTo>
                    <a:lnTo>
                      <a:pt x="137162" y="193072"/>
                    </a:lnTo>
                    <a:cubicBezTo>
                      <a:pt x="138260" y="193996"/>
                      <a:pt x="139804" y="194165"/>
                      <a:pt x="141264" y="193523"/>
                    </a:cubicBezTo>
                    <a:cubicBezTo>
                      <a:pt x="142725" y="192882"/>
                      <a:pt x="143892" y="191518"/>
                      <a:pt x="144357" y="189915"/>
                    </a:cubicBezTo>
                    <a:cubicBezTo>
                      <a:pt x="160009" y="136168"/>
                      <a:pt x="144064" y="81221"/>
                      <a:pt x="118636" y="54639"/>
                    </a:cubicBezTo>
                  </a:path>
                </a:pathLst>
              </a:custGeom>
              <a:solidFill>
                <a:srgbClr val="FFFFFF"/>
              </a:solidFill>
              <a:ln w="10550" cap="flat" cmpd="sng">
                <a:solidFill>
                  <a:srgbClr val="000000"/>
                </a:solidFill>
                <a:prstDash val="solid"/>
                <a:miter lim="8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79" name="Google Shape;479;p12"/>
              <p:cNvSpPr/>
              <p:nvPr/>
            </p:nvSpPr>
            <p:spPr>
              <a:xfrm>
                <a:off x="2209552" y="1288662"/>
                <a:ext cx="125443" cy="427149"/>
              </a:xfrm>
              <a:custGeom>
                <a:avLst/>
                <a:gdLst/>
                <a:ahLst/>
                <a:cxnLst/>
                <a:rect l="l" t="t" r="r" b="b"/>
                <a:pathLst>
                  <a:path w="125443" h="427149" extrusionOk="0">
                    <a:moveTo>
                      <a:pt x="47484" y="143465"/>
                    </a:moveTo>
                    <a:cubicBezTo>
                      <a:pt x="29307" y="84164"/>
                      <a:pt x="2234" y="9659"/>
                      <a:pt x="1362" y="11007"/>
                    </a:cubicBezTo>
                    <a:cubicBezTo>
                      <a:pt x="490" y="12355"/>
                      <a:pt x="367" y="14928"/>
                      <a:pt x="1081" y="16722"/>
                    </a:cubicBezTo>
                    <a:cubicBezTo>
                      <a:pt x="23927" y="74430"/>
                      <a:pt x="105860" y="346891"/>
                      <a:pt x="118121" y="418031"/>
                    </a:cubicBezTo>
                    <a:cubicBezTo>
                      <a:pt x="118490" y="420178"/>
                      <a:pt x="119657" y="421420"/>
                      <a:pt x="120722" y="420776"/>
                    </a:cubicBezTo>
                    <a:cubicBezTo>
                      <a:pt x="121790" y="420127"/>
                      <a:pt x="122349" y="417849"/>
                      <a:pt x="121978" y="415695"/>
                    </a:cubicBezTo>
                    <a:cubicBezTo>
                      <a:pt x="114186" y="370493"/>
                      <a:pt x="78525" y="244738"/>
                      <a:pt x="47484" y="143465"/>
                    </a:cubicBezTo>
                  </a:path>
                </a:pathLst>
              </a:custGeom>
              <a:solidFill>
                <a:srgbClr val="1D1D1B"/>
              </a:solidFill>
              <a:ln w="17050" cap="flat" cmpd="sng">
                <a:solidFill>
                  <a:srgbClr val="1D1D1B"/>
                </a:solidFill>
                <a:prstDash val="solid"/>
                <a:miter lim="8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80" name="Google Shape;480;p12"/>
              <p:cNvSpPr/>
              <p:nvPr/>
            </p:nvSpPr>
            <p:spPr>
              <a:xfrm rot="10800000" flipH="1">
                <a:off x="2332221" y="1481358"/>
                <a:ext cx="159602" cy="220680"/>
              </a:xfrm>
              <a:custGeom>
                <a:avLst/>
                <a:gdLst/>
                <a:ahLst/>
                <a:cxnLst/>
                <a:rect l="l" t="t" r="r" b="b"/>
                <a:pathLst>
                  <a:path w="159602" h="220680" extrusionOk="0">
                    <a:moveTo>
                      <a:pt x="29" y="39"/>
                    </a:moveTo>
                    <a:lnTo>
                      <a:pt x="159631" y="220720"/>
                    </a:lnTo>
                  </a:path>
                </a:pathLst>
              </a:custGeom>
              <a:solidFill>
                <a:srgbClr val="1D1D1B"/>
              </a:solidFill>
              <a:ln w="21175" cap="flat" cmpd="sng">
                <a:solidFill>
                  <a:srgbClr val="1D1D1B"/>
                </a:solidFill>
                <a:prstDash val="solid"/>
                <a:miter lim="8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481" name="Google Shape;481;p12"/>
            <p:cNvGrpSpPr/>
            <p:nvPr/>
          </p:nvGrpSpPr>
          <p:grpSpPr>
            <a:xfrm rot="553793" flipH="1">
              <a:off x="1647622" y="1403949"/>
              <a:ext cx="286350" cy="427149"/>
              <a:chOff x="2209552" y="1288662"/>
              <a:chExt cx="375676" cy="427149"/>
            </a:xfrm>
          </p:grpSpPr>
          <p:sp>
            <p:nvSpPr>
              <p:cNvPr id="482" name="Google Shape;482;p12"/>
              <p:cNvSpPr/>
              <p:nvPr/>
            </p:nvSpPr>
            <p:spPr>
              <a:xfrm rot="10800000" flipH="1">
                <a:off x="2434719" y="1322815"/>
                <a:ext cx="150509" cy="193865"/>
              </a:xfrm>
              <a:custGeom>
                <a:avLst/>
                <a:gdLst/>
                <a:ahLst/>
                <a:cxnLst/>
                <a:rect l="l" t="t" r="r" b="b"/>
                <a:pathLst>
                  <a:path w="150509" h="193865" extrusionOk="0">
                    <a:moveTo>
                      <a:pt x="73142" y="51481"/>
                    </a:moveTo>
                    <a:cubicBezTo>
                      <a:pt x="86863" y="43426"/>
                      <a:pt x="100078" y="51465"/>
                      <a:pt x="106752" y="56997"/>
                    </a:cubicBezTo>
                    <a:cubicBezTo>
                      <a:pt x="131655" y="77650"/>
                      <a:pt x="149762" y="129837"/>
                      <a:pt x="137981" y="180855"/>
                    </a:cubicBezTo>
                    <a:lnTo>
                      <a:pt x="12830" y="75509"/>
                    </a:lnTo>
                    <a:cubicBezTo>
                      <a:pt x="18513" y="72971"/>
                      <a:pt x="24267" y="71280"/>
                      <a:pt x="30649" y="69416"/>
                    </a:cubicBezTo>
                    <a:cubicBezTo>
                      <a:pt x="42444" y="65960"/>
                      <a:pt x="55733" y="62063"/>
                      <a:pt x="73142" y="51481"/>
                    </a:cubicBezTo>
                    <a:moveTo>
                      <a:pt x="118636" y="54639"/>
                    </a:moveTo>
                    <a:cubicBezTo>
                      <a:pt x="116720" y="52639"/>
                      <a:pt x="114762" y="50807"/>
                      <a:pt x="112752" y="49138"/>
                    </a:cubicBezTo>
                    <a:cubicBezTo>
                      <a:pt x="100199" y="38741"/>
                      <a:pt x="86798" y="35953"/>
                      <a:pt x="74496" y="41024"/>
                    </a:cubicBezTo>
                    <a:cubicBezTo>
                      <a:pt x="73807" y="41089"/>
                      <a:pt x="73096" y="41328"/>
                      <a:pt x="72421" y="41752"/>
                    </a:cubicBezTo>
                    <a:cubicBezTo>
                      <a:pt x="72165" y="41915"/>
                      <a:pt x="71910" y="42078"/>
                      <a:pt x="71659" y="42236"/>
                    </a:cubicBezTo>
                    <a:cubicBezTo>
                      <a:pt x="61923" y="37470"/>
                      <a:pt x="59770" y="33345"/>
                      <a:pt x="56328" y="26774"/>
                    </a:cubicBezTo>
                    <a:cubicBezTo>
                      <a:pt x="54072" y="22469"/>
                      <a:pt x="51267" y="17105"/>
                      <a:pt x="45686" y="10485"/>
                    </a:cubicBezTo>
                    <a:lnTo>
                      <a:pt x="37970" y="1327"/>
                    </a:lnTo>
                    <a:cubicBezTo>
                      <a:pt x="36477" y="-515"/>
                      <a:pt x="33714" y="-330"/>
                      <a:pt x="31802" y="1583"/>
                    </a:cubicBezTo>
                    <a:cubicBezTo>
                      <a:pt x="31742" y="1648"/>
                      <a:pt x="31681" y="1713"/>
                      <a:pt x="31621" y="1778"/>
                    </a:cubicBezTo>
                    <a:cubicBezTo>
                      <a:pt x="29876" y="3702"/>
                      <a:pt x="29616" y="6567"/>
                      <a:pt x="31067" y="8284"/>
                    </a:cubicBezTo>
                    <a:lnTo>
                      <a:pt x="38784" y="17442"/>
                    </a:lnTo>
                    <a:cubicBezTo>
                      <a:pt x="43835" y="23437"/>
                      <a:pt x="46323" y="28187"/>
                      <a:pt x="48514" y="32377"/>
                    </a:cubicBezTo>
                    <a:cubicBezTo>
                      <a:pt x="51588" y="38258"/>
                      <a:pt x="54161" y="43171"/>
                      <a:pt x="61668" y="47986"/>
                    </a:cubicBezTo>
                    <a:cubicBezTo>
                      <a:pt x="49165" y="54552"/>
                      <a:pt x="38914" y="57557"/>
                      <a:pt x="29635" y="60280"/>
                    </a:cubicBezTo>
                    <a:cubicBezTo>
                      <a:pt x="20504" y="62954"/>
                      <a:pt x="11885" y="65481"/>
                      <a:pt x="2834" y="70824"/>
                    </a:cubicBezTo>
                    <a:cubicBezTo>
                      <a:pt x="1439" y="71645"/>
                      <a:pt x="420" y="73128"/>
                      <a:pt x="132" y="74748"/>
                    </a:cubicBezTo>
                    <a:cubicBezTo>
                      <a:pt x="-152" y="76362"/>
                      <a:pt x="327" y="77922"/>
                      <a:pt x="1425" y="78819"/>
                    </a:cubicBezTo>
                    <a:lnTo>
                      <a:pt x="137162" y="193072"/>
                    </a:lnTo>
                    <a:cubicBezTo>
                      <a:pt x="138260" y="193996"/>
                      <a:pt x="139804" y="194165"/>
                      <a:pt x="141264" y="193523"/>
                    </a:cubicBezTo>
                    <a:cubicBezTo>
                      <a:pt x="142725" y="192882"/>
                      <a:pt x="143892" y="191518"/>
                      <a:pt x="144357" y="189915"/>
                    </a:cubicBezTo>
                    <a:cubicBezTo>
                      <a:pt x="160009" y="136168"/>
                      <a:pt x="144064" y="81221"/>
                      <a:pt x="118636" y="54639"/>
                    </a:cubicBezTo>
                  </a:path>
                </a:pathLst>
              </a:custGeom>
              <a:solidFill>
                <a:srgbClr val="FFFFFF"/>
              </a:solidFill>
              <a:ln w="10550" cap="flat" cmpd="sng">
                <a:solidFill>
                  <a:srgbClr val="000000"/>
                </a:solidFill>
                <a:prstDash val="solid"/>
                <a:miter lim="8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83" name="Google Shape;483;p12"/>
              <p:cNvSpPr/>
              <p:nvPr/>
            </p:nvSpPr>
            <p:spPr>
              <a:xfrm>
                <a:off x="2209552" y="1288662"/>
                <a:ext cx="125443" cy="427149"/>
              </a:xfrm>
              <a:custGeom>
                <a:avLst/>
                <a:gdLst/>
                <a:ahLst/>
                <a:cxnLst/>
                <a:rect l="l" t="t" r="r" b="b"/>
                <a:pathLst>
                  <a:path w="125443" h="427149" extrusionOk="0">
                    <a:moveTo>
                      <a:pt x="47484" y="143465"/>
                    </a:moveTo>
                    <a:cubicBezTo>
                      <a:pt x="29307" y="84164"/>
                      <a:pt x="2234" y="9659"/>
                      <a:pt x="1362" y="11007"/>
                    </a:cubicBezTo>
                    <a:cubicBezTo>
                      <a:pt x="490" y="12355"/>
                      <a:pt x="367" y="14928"/>
                      <a:pt x="1081" y="16722"/>
                    </a:cubicBezTo>
                    <a:cubicBezTo>
                      <a:pt x="23927" y="74430"/>
                      <a:pt x="105860" y="346891"/>
                      <a:pt x="118121" y="418031"/>
                    </a:cubicBezTo>
                    <a:cubicBezTo>
                      <a:pt x="118490" y="420178"/>
                      <a:pt x="119657" y="421420"/>
                      <a:pt x="120722" y="420776"/>
                    </a:cubicBezTo>
                    <a:cubicBezTo>
                      <a:pt x="121790" y="420127"/>
                      <a:pt x="122349" y="417849"/>
                      <a:pt x="121978" y="415695"/>
                    </a:cubicBezTo>
                    <a:cubicBezTo>
                      <a:pt x="114186" y="370493"/>
                      <a:pt x="78525" y="244738"/>
                      <a:pt x="47484" y="143465"/>
                    </a:cubicBezTo>
                  </a:path>
                </a:pathLst>
              </a:custGeom>
              <a:solidFill>
                <a:srgbClr val="1D1D1B"/>
              </a:solidFill>
              <a:ln w="17050" cap="flat" cmpd="sng">
                <a:solidFill>
                  <a:srgbClr val="1D1D1B"/>
                </a:solidFill>
                <a:prstDash val="solid"/>
                <a:miter lim="8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84" name="Google Shape;484;p12"/>
              <p:cNvSpPr/>
              <p:nvPr/>
            </p:nvSpPr>
            <p:spPr>
              <a:xfrm rot="10800000" flipH="1">
                <a:off x="2332221" y="1481358"/>
                <a:ext cx="159602" cy="220680"/>
              </a:xfrm>
              <a:custGeom>
                <a:avLst/>
                <a:gdLst/>
                <a:ahLst/>
                <a:cxnLst/>
                <a:rect l="l" t="t" r="r" b="b"/>
                <a:pathLst>
                  <a:path w="159602" h="220680" extrusionOk="0">
                    <a:moveTo>
                      <a:pt x="29" y="39"/>
                    </a:moveTo>
                    <a:lnTo>
                      <a:pt x="159631" y="220720"/>
                    </a:lnTo>
                  </a:path>
                </a:pathLst>
              </a:custGeom>
              <a:solidFill>
                <a:srgbClr val="1D1D1B"/>
              </a:solidFill>
              <a:ln w="21175" cap="flat" cmpd="sng">
                <a:solidFill>
                  <a:srgbClr val="1D1D1B"/>
                </a:solidFill>
                <a:prstDash val="solid"/>
                <a:miter lim="8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</p:grpSp>
      <p:sp>
        <p:nvSpPr>
          <p:cNvPr id="485" name="Google Shape;485;p12"/>
          <p:cNvSpPr txBox="1"/>
          <p:nvPr/>
        </p:nvSpPr>
        <p:spPr>
          <a:xfrm>
            <a:off x="0" y="123824"/>
            <a:ext cx="9135900" cy="52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s-ES" sz="2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L’activitat científica</a:t>
            </a:r>
            <a:endParaRPr sz="2400" b="0" i="0" u="none" strike="noStrike" cap="non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86" name="Google Shape;486;p12"/>
          <p:cNvSpPr txBox="1"/>
          <p:nvPr/>
        </p:nvSpPr>
        <p:spPr>
          <a:xfrm>
            <a:off x="539750" y="4817603"/>
            <a:ext cx="8096400" cy="32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marR="0" lvl="0" indent="0" algn="r" rtl="0">
              <a:lnSpc>
                <a:spcPct val="104166"/>
              </a:lnSpc>
              <a:spcBef>
                <a:spcPts val="5985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s-ES" sz="1200" b="0" i="0" u="none" strike="noStrike" cap="none">
                <a:solidFill>
                  <a:srgbClr val="8E8E8E"/>
                </a:solidFill>
                <a:latin typeface="Arial"/>
                <a:ea typeface="Arial"/>
                <a:cs typeface="Arial"/>
                <a:sym typeface="Arial"/>
              </a:rPr>
              <a:t>Salvant el meu territori </a:t>
            </a:r>
            <a:r>
              <a:rPr lang="es-ES"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- Investigació i mètode científic</a:t>
            </a:r>
            <a:endParaRPr sz="1200" b="0" i="0" u="none" strike="noStrike" cap="none">
              <a:solidFill>
                <a:srgbClr val="8D8D8D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87" name="Google Shape;487;p12"/>
          <p:cNvSpPr txBox="1"/>
          <p:nvPr/>
        </p:nvSpPr>
        <p:spPr>
          <a:xfrm>
            <a:off x="540000" y="900113"/>
            <a:ext cx="8096100" cy="52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200"/>
              <a:buFont typeface="Roboto"/>
              <a:buNone/>
            </a:pPr>
            <a:r>
              <a:rPr lang="es-ES" sz="2000" b="0" i="0" u="none" strike="noStrike" cap="non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2.1. L’activitat científica</a:t>
            </a:r>
            <a:endParaRPr sz="2000" b="0" i="0" u="none" strike="noStrike" cap="none">
              <a:solidFill>
                <a:srgbClr val="C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Material">
  <a:themeElements>
    <a:clrScheme name="Material">
      <a:dk1>
        <a:srgbClr val="4285F4"/>
      </a:dk1>
      <a:lt1>
        <a:srgbClr val="FFFFFF"/>
      </a:lt1>
      <a:dk2>
        <a:srgbClr val="424242"/>
      </a:dk2>
      <a:lt2>
        <a:srgbClr val="737373"/>
      </a:lt2>
      <a:accent1>
        <a:srgbClr val="0277BD"/>
      </a:accent1>
      <a:accent2>
        <a:srgbClr val="0F9D58"/>
      </a:accent2>
      <a:accent3>
        <a:srgbClr val="DB4437"/>
      </a:accent3>
      <a:accent4>
        <a:srgbClr val="FAFAFA"/>
      </a:accent4>
      <a:accent5>
        <a:srgbClr val="4FC3F7"/>
      </a:accent5>
      <a:accent6>
        <a:srgbClr val="F4B400"/>
      </a:accent6>
      <a:hlink>
        <a:srgbClr val="4FC3F7"/>
      </a:hlink>
      <a:folHlink>
        <a:srgbClr val="4FC3F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Material">
  <a:themeElements>
    <a:clrScheme name="Material">
      <a:dk1>
        <a:srgbClr val="4285F4"/>
      </a:dk1>
      <a:lt1>
        <a:srgbClr val="FFFFFF"/>
      </a:lt1>
      <a:dk2>
        <a:srgbClr val="424242"/>
      </a:dk2>
      <a:lt2>
        <a:srgbClr val="737373"/>
      </a:lt2>
      <a:accent1>
        <a:srgbClr val="0277BD"/>
      </a:accent1>
      <a:accent2>
        <a:srgbClr val="0F9D58"/>
      </a:accent2>
      <a:accent3>
        <a:srgbClr val="DB4437"/>
      </a:accent3>
      <a:accent4>
        <a:srgbClr val="FAFAFA"/>
      </a:accent4>
      <a:accent5>
        <a:srgbClr val="4FC3F7"/>
      </a:accent5>
      <a:accent6>
        <a:srgbClr val="F4B400"/>
      </a:accent6>
      <a:hlink>
        <a:srgbClr val="4FC3F7"/>
      </a:hlink>
      <a:folHlink>
        <a:srgbClr val="4FC3F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1477</Words>
  <Application>Microsoft Office PowerPoint</Application>
  <PresentationFormat>Presentación en pantalla (16:9)</PresentationFormat>
  <Paragraphs>186</Paragraphs>
  <Slides>17</Slides>
  <Notes>17</Notes>
  <HiddenSlides>0</HiddenSlides>
  <MMClips>0</MMClips>
  <ScaleCrop>false</ScaleCrop>
  <HeadingPairs>
    <vt:vector size="6" baseType="variant">
      <vt:variant>
        <vt:lpstr>Fuentes usadas</vt:lpstr>
      </vt:variant>
      <vt:variant>
        <vt:i4>4</vt:i4>
      </vt:variant>
      <vt:variant>
        <vt:lpstr>Tema</vt:lpstr>
      </vt:variant>
      <vt:variant>
        <vt:i4>2</vt:i4>
      </vt:variant>
      <vt:variant>
        <vt:lpstr>Títulos de diapositiva</vt:lpstr>
      </vt:variant>
      <vt:variant>
        <vt:i4>17</vt:i4>
      </vt:variant>
    </vt:vector>
  </HeadingPairs>
  <TitlesOfParts>
    <vt:vector size="23" baseType="lpstr">
      <vt:lpstr>Arial</vt:lpstr>
      <vt:lpstr>Bebas Neue</vt:lpstr>
      <vt:lpstr>Calibri</vt:lpstr>
      <vt:lpstr>Roboto</vt:lpstr>
      <vt:lpstr>Material</vt:lpstr>
      <vt:lpstr>1_Material</vt:lpstr>
      <vt:lpstr>Presentación de PowerPoint</vt:lpstr>
      <vt:lpstr>Objectius</vt:lpstr>
      <vt:lpstr>Investigació i Mètode científic</vt:lpstr>
      <vt:lpstr>Investigació i Mètode científic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Begoña Ivars Nicólás</dc:creator>
  <cp:lastModifiedBy>Begoña Ivars Nicólás</cp:lastModifiedBy>
  <cp:revision>1</cp:revision>
  <dcterms:modified xsi:type="dcterms:W3CDTF">2025-09-22T10:28:12Z</dcterms:modified>
</cp:coreProperties>
</file>